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7.xml" ContentType="application/vnd.openxmlformats-officedocument.theme+xml"/>
  <Override PartName="/ppt/tags/tag14.xml" ContentType="application/vnd.openxmlformats-officedocument.presentationml.tags+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8.xml" ContentType="application/vnd.openxmlformats-officedocument.theme+xml"/>
  <Override PartName="/ppt/tags/tag15.xml" ContentType="application/vnd.openxmlformats-officedocument.presentationml.tags+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9.xml" ContentType="application/vnd.openxmlformats-officedocument.theme+xml"/>
  <Override PartName="/ppt/tags/tag16.xml" ContentType="application/vnd.openxmlformats-officedocument.presentationml.tags+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10.xml" ContentType="application/vnd.openxmlformats-officedocument.theme+xml"/>
  <Override PartName="/ppt/tags/tag17.xml" ContentType="application/vnd.openxmlformats-officedocument.presentationml.tags+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theme/theme11.xml" ContentType="application/vnd.openxmlformats-officedocument.theme+xml"/>
  <Override PartName="/ppt/tags/tag18.xml" ContentType="application/vnd.openxmlformats-officedocument.presentationml.tags+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12.xml" ContentType="application/vnd.openxmlformats-officedocument.theme+xml"/>
  <Override PartName="/ppt/tags/tag19.xml" ContentType="application/vnd.openxmlformats-officedocument.presentationml.tags+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13.xml" ContentType="application/vnd.openxmlformats-officedocument.theme+xml"/>
  <Override PartName="/ppt/tags/tag20.xml" ContentType="application/vnd.openxmlformats-officedocument.presentationml.tags+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theme/theme14.xml" ContentType="application/vnd.openxmlformats-officedocument.theme+xml"/>
  <Override PartName="/ppt/tags/tag21.xml" ContentType="application/vnd.openxmlformats-officedocument.presentationml.tags+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15.xml" ContentType="application/vnd.openxmlformats-officedocument.theme+xml"/>
  <Override PartName="/ppt/tags/tag22.xml" ContentType="application/vnd.openxmlformats-officedocument.presentationml.tags+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16.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theme/theme17.xml" ContentType="application/vnd.openxmlformats-officedocument.theme+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theme/theme18.xml" ContentType="application/vnd.openxmlformats-officedocument.theme+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theme/theme19.xml" ContentType="application/vnd.openxmlformats-officedocument.theme+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theme/theme20.xml" ContentType="application/vnd.openxmlformats-officedocument.theme+xml"/>
  <Override PartName="/ppt/tags/tag23.xml" ContentType="application/vnd.openxmlformats-officedocument.presentationml.tags+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21.xml" ContentType="application/vnd.openxmlformats-officedocument.theme+xml"/>
  <Override PartName="/ppt/tags/tag24.xml" ContentType="application/vnd.openxmlformats-officedocument.presentationml.tags+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theme/theme22.xml" ContentType="application/vnd.openxmlformats-officedocument.theme+xml"/>
  <Override PartName="/ppt/tags/tag25.xml" ContentType="application/vnd.openxmlformats-officedocument.presentationml.tags+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theme/theme23.xml" ContentType="application/vnd.openxmlformats-officedocument.theme+xml"/>
  <Override PartName="/ppt/tags/tag26.xml" ContentType="application/vnd.openxmlformats-officedocument.presentationml.tags+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theme/theme24.xml" ContentType="application/vnd.openxmlformats-officedocument.theme+xml"/>
  <Override PartName="/ppt/tags/tag27.xml" ContentType="application/vnd.openxmlformats-officedocument.presentationml.tags+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theme/theme25.xml" ContentType="application/vnd.openxmlformats-officedocument.theme+xml"/>
  <Override PartName="/ppt/tags/tag28.xml" ContentType="application/vnd.openxmlformats-officedocument.presentationml.tags+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 id="2147483707" r:id="rId2"/>
    <p:sldMasterId id="2147483725" r:id="rId3"/>
    <p:sldMasterId id="2147483757" r:id="rId4"/>
    <p:sldMasterId id="2147483764" r:id="rId5"/>
    <p:sldMasterId id="2147483778" r:id="rId6"/>
    <p:sldMasterId id="2147483831" r:id="rId7"/>
    <p:sldMasterId id="2147483893" r:id="rId8"/>
    <p:sldMasterId id="2147483955" r:id="rId9"/>
    <p:sldMasterId id="2147484017" r:id="rId10"/>
    <p:sldMasterId id="2147484079" r:id="rId11"/>
    <p:sldMasterId id="2147484141" r:id="rId12"/>
    <p:sldMasterId id="2147484203" r:id="rId13"/>
    <p:sldMasterId id="2147484265" r:id="rId14"/>
    <p:sldMasterId id="2147484327" r:id="rId15"/>
    <p:sldMasterId id="2147484389" r:id="rId16"/>
    <p:sldMasterId id="2147484432" r:id="rId17"/>
    <p:sldMasterId id="2147484477" r:id="rId18"/>
    <p:sldMasterId id="2147484523" r:id="rId19"/>
    <p:sldMasterId id="2147484569" r:id="rId20"/>
    <p:sldMasterId id="2147484631" r:id="rId21"/>
    <p:sldMasterId id="2147484693" r:id="rId22"/>
    <p:sldMasterId id="2147484755" r:id="rId23"/>
    <p:sldMasterId id="2147484817" r:id="rId24"/>
    <p:sldMasterId id="2147484879" r:id="rId25"/>
    <p:sldMasterId id="2147484945" r:id="rId26"/>
  </p:sldMasterIdLst>
  <p:notesMasterIdLst>
    <p:notesMasterId r:id="rId43"/>
  </p:notesMasterIdLst>
  <p:handoutMasterIdLst>
    <p:handoutMasterId r:id="rId44"/>
  </p:handoutMasterIdLst>
  <p:sldIdLst>
    <p:sldId id="266" r:id="rId27"/>
    <p:sldId id="504" r:id="rId28"/>
    <p:sldId id="506" r:id="rId29"/>
    <p:sldId id="530" r:id="rId30"/>
    <p:sldId id="259" r:id="rId31"/>
    <p:sldId id="798" r:id="rId32"/>
    <p:sldId id="670" r:id="rId33"/>
    <p:sldId id="262" r:id="rId34"/>
    <p:sldId id="805" r:id="rId35"/>
    <p:sldId id="799" r:id="rId36"/>
    <p:sldId id="803" r:id="rId37"/>
    <p:sldId id="672" r:id="rId38"/>
    <p:sldId id="508" r:id="rId39"/>
    <p:sldId id="806" r:id="rId40"/>
    <p:sldId id="807" r:id="rId41"/>
    <p:sldId id="801" r:id="rId42"/>
  </p:sldIdLst>
  <p:sldSz cx="12192000" cy="6858000"/>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vertures" id="{459E2E5D-FCF9-45B0-825F-3F0E3D5542CE}">
          <p14:sldIdLst>
            <p14:sldId id="266"/>
            <p14:sldId id="504"/>
          </p14:sldIdLst>
        </p14:section>
        <p14:section name="slides génériques" id="{8B0013E9-FAA7-4843-8B5F-D6F25C4E8CFF}">
          <p14:sldIdLst>
            <p14:sldId id="506"/>
            <p14:sldId id="530"/>
            <p14:sldId id="259"/>
            <p14:sldId id="798"/>
            <p14:sldId id="670"/>
            <p14:sldId id="262"/>
            <p14:sldId id="805"/>
            <p14:sldId id="799"/>
            <p14:sldId id="803"/>
            <p14:sldId id="672"/>
            <p14:sldId id="508"/>
            <p14:sldId id="806"/>
            <p14:sldId id="807"/>
            <p14:sldId id="801"/>
          </p14:sldIdLst>
        </p14:section>
      </p14:sectionLst>
    </p:ex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GEUL SANDRINE (CNAM / Paris)" initials="FS" lastIdx="5" clrIdx="0"/>
  <p:cmAuthor id="1" name="BERLOT JEAN-MARC (CNAM / Paris)" initials="BJ(/P"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19A"/>
    <a:srgbClr val="F8D7CD"/>
    <a:srgbClr val="007F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76759" autoAdjust="0"/>
  </p:normalViewPr>
  <p:slideViewPr>
    <p:cSldViewPr snapToGrid="0" showGuides="1">
      <p:cViewPr varScale="1">
        <p:scale>
          <a:sx n="85" d="100"/>
          <a:sy n="85" d="100"/>
        </p:scale>
        <p:origin x="1572" y="78"/>
      </p:cViewPr>
      <p:guideLst>
        <p:guide orient="horz" pos="2160"/>
        <p:guide pos="3840"/>
      </p:guideLst>
    </p:cSldViewPr>
  </p:slideViewPr>
  <p:outlineViewPr>
    <p:cViewPr>
      <p:scale>
        <a:sx n="33" d="100"/>
        <a:sy n="33" d="100"/>
      </p:scale>
      <p:origin x="0" y="-18488"/>
    </p:cViewPr>
  </p:outlineViewPr>
  <p:notesTextViewPr>
    <p:cViewPr>
      <p:scale>
        <a:sx n="1" d="1"/>
        <a:sy n="1" d="1"/>
      </p:scale>
      <p:origin x="0" y="0"/>
    </p:cViewPr>
  </p:notesTextViewPr>
  <p:sorterViewPr>
    <p:cViewPr>
      <p:scale>
        <a:sx n="66" d="100"/>
        <a:sy n="66" d="100"/>
      </p:scale>
      <p:origin x="0" y="324"/>
    </p:cViewPr>
  </p:sorterViewPr>
  <p:notesViewPr>
    <p:cSldViewPr snapToGrid="0">
      <p:cViewPr varScale="1">
        <p:scale>
          <a:sx n="84" d="100"/>
          <a:sy n="84" d="100"/>
        </p:scale>
        <p:origin x="315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3.xml"/><Relationship Id="rId21" Type="http://schemas.openxmlformats.org/officeDocument/2006/relationships/slideMaster" Target="slideMasters/slideMaster21.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3.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5.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691CA3-A9B6-4154-BE9A-01B1EA58FD87}" type="doc">
      <dgm:prSet loTypeId="urn:microsoft.com/office/officeart/2005/8/layout/hProcess9" loCatId="process" qsTypeId="urn:microsoft.com/office/officeart/2005/8/quickstyle/simple1" qsCatId="simple" csTypeId="urn:microsoft.com/office/officeart/2005/8/colors/colorful4" csCatId="colorful" phldr="1"/>
      <dgm:spPr/>
    </dgm:pt>
    <dgm:pt modelId="{B2D30751-A73B-4E5F-BFF6-46D239C6F81E}">
      <dgm:prSet phldrT="[Texte]" custT="1"/>
      <dgm:spPr>
        <a:xfrm>
          <a:off x="775543" y="411099"/>
          <a:ext cx="900081" cy="548132"/>
        </a:xfrm>
        <a:prstGeom prst="roundRect">
          <a:avLst/>
        </a:prstGeom>
        <a:solidFill>
          <a:srgbClr val="A05EB5">
            <a:hueOff val="-515867"/>
            <a:satOff val="253"/>
            <a:lumOff val="84"/>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fr-FR" sz="1600" dirty="0">
              <a:solidFill>
                <a:sysClr val="window" lastClr="FFFFFF"/>
              </a:solidFill>
              <a:latin typeface="Arial" panose="020B0604020202020204"/>
              <a:ea typeface="+mn-ea"/>
              <a:cs typeface="+mn-cs"/>
            </a:rPr>
            <a:t>Amélioration du Dépistage</a:t>
          </a:r>
        </a:p>
      </dgm:t>
    </dgm:pt>
    <dgm:pt modelId="{B56E653A-44B5-4666-8CC5-5DD13F6A4144}" type="parTrans" cxnId="{1CDEB035-D9A9-44B3-A775-54F04C1BD7F6}">
      <dgm:prSet/>
      <dgm:spPr/>
      <dgm:t>
        <a:bodyPr/>
        <a:lstStyle/>
        <a:p>
          <a:endParaRPr lang="fr-FR" sz="1200"/>
        </a:p>
      </dgm:t>
    </dgm:pt>
    <dgm:pt modelId="{62042025-9CF0-4534-9AD9-C39E4AE79E03}" type="sibTrans" cxnId="{1CDEB035-D9A9-44B3-A775-54F04C1BD7F6}">
      <dgm:prSet/>
      <dgm:spPr/>
      <dgm:t>
        <a:bodyPr/>
        <a:lstStyle/>
        <a:p>
          <a:endParaRPr lang="fr-FR" sz="1200"/>
        </a:p>
      </dgm:t>
    </dgm:pt>
    <dgm:pt modelId="{8EA49251-8770-45E3-9DE8-B25E785448B3}">
      <dgm:prSet phldrT="[Texte]" custT="1"/>
      <dgm:spPr>
        <a:xfrm>
          <a:off x="2732072" y="411099"/>
          <a:ext cx="663341" cy="548132"/>
        </a:xfrm>
        <a:prstGeom prst="roundRect">
          <a:avLst/>
        </a:prstGeom>
        <a:solidFill>
          <a:srgbClr val="A05EB5">
            <a:hueOff val="-1547601"/>
            <a:satOff val="759"/>
            <a:lumOff val="252"/>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fr-FR" sz="1600" dirty="0">
              <a:solidFill>
                <a:sysClr val="window" lastClr="FFFFFF"/>
              </a:solidFill>
              <a:latin typeface="Arial" panose="020B0604020202020204"/>
              <a:ea typeface="+mn-ea"/>
              <a:cs typeface="+mn-cs"/>
            </a:rPr>
            <a:t>Sensibilisation à la vaccination</a:t>
          </a:r>
        </a:p>
      </dgm:t>
    </dgm:pt>
    <dgm:pt modelId="{2B275867-72EF-4F24-ACAB-B8E17DB0BC50}" type="parTrans" cxnId="{C6ADFC72-EA2A-4DBD-93C8-B2FE33D667C4}">
      <dgm:prSet/>
      <dgm:spPr/>
      <dgm:t>
        <a:bodyPr/>
        <a:lstStyle/>
        <a:p>
          <a:endParaRPr lang="fr-FR" sz="1200"/>
        </a:p>
      </dgm:t>
    </dgm:pt>
    <dgm:pt modelId="{184BC627-28D4-44A7-8713-D02332E25B28}" type="sibTrans" cxnId="{C6ADFC72-EA2A-4DBD-93C8-B2FE33D667C4}">
      <dgm:prSet/>
      <dgm:spPr/>
      <dgm:t>
        <a:bodyPr/>
        <a:lstStyle/>
        <a:p>
          <a:endParaRPr lang="fr-FR" sz="1200"/>
        </a:p>
      </dgm:t>
    </dgm:pt>
    <dgm:pt modelId="{4DF7DCEE-B2D5-49D0-88E3-AEEB0EBBF919}">
      <dgm:prSet phldrT="[Texte]" custT="1"/>
      <dgm:spPr>
        <a:xfrm>
          <a:off x="4371682" y="411099"/>
          <a:ext cx="630234" cy="548132"/>
        </a:xfrm>
        <a:prstGeom prst="roundRect">
          <a:avLst/>
        </a:prstGeom>
        <a:solidFill>
          <a:srgbClr val="A05EB5">
            <a:hueOff val="-2579336"/>
            <a:satOff val="1265"/>
            <a:lumOff val="421"/>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fr-FR" sz="1600" b="0" dirty="0"/>
            <a:t>Délivrer des messages sur le SEL</a:t>
          </a:r>
          <a:endParaRPr lang="fr-FR" sz="1600" b="0" dirty="0">
            <a:solidFill>
              <a:sysClr val="window" lastClr="FFFFFF"/>
            </a:solidFill>
            <a:latin typeface="Arial" panose="020B0604020202020204"/>
            <a:ea typeface="+mn-ea"/>
            <a:cs typeface="+mn-cs"/>
          </a:endParaRPr>
        </a:p>
      </dgm:t>
    </dgm:pt>
    <dgm:pt modelId="{DCF2D887-639D-4DAB-B7B0-04A9B863FC7A}" type="parTrans" cxnId="{757ADD99-71A9-4E9F-9310-00A5AF02E7EB}">
      <dgm:prSet/>
      <dgm:spPr/>
      <dgm:t>
        <a:bodyPr/>
        <a:lstStyle/>
        <a:p>
          <a:endParaRPr lang="fr-FR" sz="1200"/>
        </a:p>
      </dgm:t>
    </dgm:pt>
    <dgm:pt modelId="{CB90E182-864C-497E-9D5B-0F0C61584387}" type="sibTrans" cxnId="{757ADD99-71A9-4E9F-9310-00A5AF02E7EB}">
      <dgm:prSet/>
      <dgm:spPr/>
      <dgm:t>
        <a:bodyPr/>
        <a:lstStyle/>
        <a:p>
          <a:endParaRPr lang="fr-FR" sz="1200"/>
        </a:p>
      </dgm:t>
    </dgm:pt>
    <dgm:pt modelId="{4C4ACF54-CF4F-4E20-AA72-C1B08C436320}" type="pres">
      <dgm:prSet presAssocID="{68691CA3-A9B6-4154-BE9A-01B1EA58FD87}" presName="CompostProcess" presStyleCnt="0">
        <dgm:presLayoutVars>
          <dgm:dir/>
          <dgm:resizeHandles val="exact"/>
        </dgm:presLayoutVars>
      </dgm:prSet>
      <dgm:spPr/>
    </dgm:pt>
    <dgm:pt modelId="{73540382-AB37-4EC0-983B-2399D81CCB40}" type="pres">
      <dgm:prSet presAssocID="{68691CA3-A9B6-4154-BE9A-01B1EA58FD87}" presName="arrow" presStyleLbl="bgShp" presStyleIdx="0" presStyleCnt="1" custScaleX="98110" custLinFactNeighborX="-3120"/>
      <dgm:spPr>
        <a:xfrm>
          <a:off x="511492" y="0"/>
          <a:ext cx="5796915" cy="1370330"/>
        </a:xfrm>
        <a:prstGeom prst="rightArrow">
          <a:avLst/>
        </a:prstGeom>
        <a:solidFill>
          <a:srgbClr val="A05EB5">
            <a:tint val="40000"/>
            <a:hueOff val="0"/>
            <a:satOff val="0"/>
            <a:lumOff val="0"/>
            <a:alphaOff val="0"/>
          </a:srgbClr>
        </a:solidFill>
        <a:ln>
          <a:noFill/>
        </a:ln>
        <a:effectLst/>
      </dgm:spPr>
    </dgm:pt>
    <dgm:pt modelId="{1A548E8A-A9A1-442E-A9B6-C8ECF993B2D2}" type="pres">
      <dgm:prSet presAssocID="{68691CA3-A9B6-4154-BE9A-01B1EA58FD87}" presName="linearProcess" presStyleCnt="0"/>
      <dgm:spPr/>
    </dgm:pt>
    <dgm:pt modelId="{35DF39E7-566F-4452-A605-EA1899C27C52}" type="pres">
      <dgm:prSet presAssocID="{B2D30751-A73B-4E5F-BFF6-46D239C6F81E}" presName="textNode" presStyleLbl="node1" presStyleIdx="0" presStyleCnt="3" custScaleX="52532" custScaleY="96787" custLinFactX="-1240" custLinFactNeighborX="-100000" custLinFactNeighborY="2022">
        <dgm:presLayoutVars>
          <dgm:bulletEnabled val="1"/>
        </dgm:presLayoutVars>
      </dgm:prSet>
      <dgm:spPr>
        <a:prstGeom prst="roundRect">
          <a:avLst/>
        </a:prstGeom>
      </dgm:spPr>
    </dgm:pt>
    <dgm:pt modelId="{1B9CDAFD-E38A-4472-A914-24681BF60222}" type="pres">
      <dgm:prSet presAssocID="{62042025-9CF0-4534-9AD9-C39E4AE79E03}" presName="sibTrans" presStyleCnt="0"/>
      <dgm:spPr/>
    </dgm:pt>
    <dgm:pt modelId="{033B57B7-ED6C-464A-A4A9-2AEE2BFB60D4}" type="pres">
      <dgm:prSet presAssocID="{8EA49251-8770-45E3-9DE8-B25E785448B3}" presName="textNode" presStyleLbl="node1" presStyleIdx="1" presStyleCnt="3" custScaleX="49261" custScaleY="95405" custLinFactX="-4494" custLinFactNeighborX="-100000" custLinFactNeighborY="2713">
        <dgm:presLayoutVars>
          <dgm:bulletEnabled val="1"/>
        </dgm:presLayoutVars>
      </dgm:prSet>
      <dgm:spPr>
        <a:prstGeom prst="roundRect">
          <a:avLst/>
        </a:prstGeom>
      </dgm:spPr>
    </dgm:pt>
    <dgm:pt modelId="{E8D2FA66-69D2-404F-B8CA-8EF3046FBA19}" type="pres">
      <dgm:prSet presAssocID="{184BC627-28D4-44A7-8713-D02332E25B28}" presName="sibTrans" presStyleCnt="0"/>
      <dgm:spPr/>
    </dgm:pt>
    <dgm:pt modelId="{E9F450B4-15F9-4E6A-B496-643D67C36CD9}" type="pres">
      <dgm:prSet presAssocID="{4DF7DCEE-B2D5-49D0-88E3-AEEB0EBBF919}" presName="textNode" presStyleLbl="node1" presStyleIdx="2" presStyleCnt="3" custScaleX="59659" custLinFactX="-10476" custLinFactNeighborX="-100000" custLinFactNeighborY="5797">
        <dgm:presLayoutVars>
          <dgm:bulletEnabled val="1"/>
        </dgm:presLayoutVars>
      </dgm:prSet>
      <dgm:spPr>
        <a:prstGeom prst="roundRect">
          <a:avLst/>
        </a:prstGeom>
      </dgm:spPr>
    </dgm:pt>
  </dgm:ptLst>
  <dgm:cxnLst>
    <dgm:cxn modelId="{C216E71E-4F4E-4A06-914E-D13F12A8C1A1}" type="presOf" srcId="{4DF7DCEE-B2D5-49D0-88E3-AEEB0EBBF919}" destId="{E9F450B4-15F9-4E6A-B496-643D67C36CD9}" srcOrd="0" destOrd="0" presId="urn:microsoft.com/office/officeart/2005/8/layout/hProcess9"/>
    <dgm:cxn modelId="{45ED4320-1F33-4DC9-B756-868554580C32}" type="presOf" srcId="{8EA49251-8770-45E3-9DE8-B25E785448B3}" destId="{033B57B7-ED6C-464A-A4A9-2AEE2BFB60D4}" srcOrd="0" destOrd="0" presId="urn:microsoft.com/office/officeart/2005/8/layout/hProcess9"/>
    <dgm:cxn modelId="{1CDEB035-D9A9-44B3-A775-54F04C1BD7F6}" srcId="{68691CA3-A9B6-4154-BE9A-01B1EA58FD87}" destId="{B2D30751-A73B-4E5F-BFF6-46D239C6F81E}" srcOrd="0" destOrd="0" parTransId="{B56E653A-44B5-4666-8CC5-5DD13F6A4144}" sibTransId="{62042025-9CF0-4534-9AD9-C39E4AE79E03}"/>
    <dgm:cxn modelId="{73247E6E-64F3-474C-9E5C-21F6AE72A4D7}" type="presOf" srcId="{B2D30751-A73B-4E5F-BFF6-46D239C6F81E}" destId="{35DF39E7-566F-4452-A605-EA1899C27C52}" srcOrd="0" destOrd="0" presId="urn:microsoft.com/office/officeart/2005/8/layout/hProcess9"/>
    <dgm:cxn modelId="{C6ADFC72-EA2A-4DBD-93C8-B2FE33D667C4}" srcId="{68691CA3-A9B6-4154-BE9A-01B1EA58FD87}" destId="{8EA49251-8770-45E3-9DE8-B25E785448B3}" srcOrd="1" destOrd="0" parTransId="{2B275867-72EF-4F24-ACAB-B8E17DB0BC50}" sibTransId="{184BC627-28D4-44A7-8713-D02332E25B28}"/>
    <dgm:cxn modelId="{757ADD99-71A9-4E9F-9310-00A5AF02E7EB}" srcId="{68691CA3-A9B6-4154-BE9A-01B1EA58FD87}" destId="{4DF7DCEE-B2D5-49D0-88E3-AEEB0EBBF919}" srcOrd="2" destOrd="0" parTransId="{DCF2D887-639D-4DAB-B7B0-04A9B863FC7A}" sibTransId="{CB90E182-864C-497E-9D5B-0F0C61584387}"/>
    <dgm:cxn modelId="{43877FC2-C76E-4259-BFD8-0CFEA75E9013}" type="presOf" srcId="{68691CA3-A9B6-4154-BE9A-01B1EA58FD87}" destId="{4C4ACF54-CF4F-4E20-AA72-C1B08C436320}" srcOrd="0" destOrd="0" presId="urn:microsoft.com/office/officeart/2005/8/layout/hProcess9"/>
    <dgm:cxn modelId="{A2FCFC7F-B3F0-4C6F-97BF-E12EA39E1DCC}" type="presParOf" srcId="{4C4ACF54-CF4F-4E20-AA72-C1B08C436320}" destId="{73540382-AB37-4EC0-983B-2399D81CCB40}" srcOrd="0" destOrd="0" presId="urn:microsoft.com/office/officeart/2005/8/layout/hProcess9"/>
    <dgm:cxn modelId="{E06F0853-E581-4481-B57A-FC832E598F07}" type="presParOf" srcId="{4C4ACF54-CF4F-4E20-AA72-C1B08C436320}" destId="{1A548E8A-A9A1-442E-A9B6-C8ECF993B2D2}" srcOrd="1" destOrd="0" presId="urn:microsoft.com/office/officeart/2005/8/layout/hProcess9"/>
    <dgm:cxn modelId="{F72F282B-561C-4495-B388-87472ECDEF23}" type="presParOf" srcId="{1A548E8A-A9A1-442E-A9B6-C8ECF993B2D2}" destId="{35DF39E7-566F-4452-A605-EA1899C27C52}" srcOrd="0" destOrd="0" presId="urn:microsoft.com/office/officeart/2005/8/layout/hProcess9"/>
    <dgm:cxn modelId="{50E6D14E-7728-4AB0-B7AB-00032B43B58E}" type="presParOf" srcId="{1A548E8A-A9A1-442E-A9B6-C8ECF993B2D2}" destId="{1B9CDAFD-E38A-4472-A914-24681BF60222}" srcOrd="1" destOrd="0" presId="urn:microsoft.com/office/officeart/2005/8/layout/hProcess9"/>
    <dgm:cxn modelId="{192AA908-1CC3-4CED-901C-74E4EBADA923}" type="presParOf" srcId="{1A548E8A-A9A1-442E-A9B6-C8ECF993B2D2}" destId="{033B57B7-ED6C-464A-A4A9-2AEE2BFB60D4}" srcOrd="2" destOrd="0" presId="urn:microsoft.com/office/officeart/2005/8/layout/hProcess9"/>
    <dgm:cxn modelId="{93D43772-1B32-4690-99A4-C2BA37DEDDAB}" type="presParOf" srcId="{1A548E8A-A9A1-442E-A9B6-C8ECF993B2D2}" destId="{E8D2FA66-69D2-404F-B8CA-8EF3046FBA19}" srcOrd="3" destOrd="0" presId="urn:microsoft.com/office/officeart/2005/8/layout/hProcess9"/>
    <dgm:cxn modelId="{FADF638B-E58E-4520-A89A-BEE49FF5AC41}" type="presParOf" srcId="{1A548E8A-A9A1-442E-A9B6-C8ECF993B2D2}" destId="{E9F450B4-15F9-4E6A-B496-643D67C36CD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E7E9E4-7DF9-4A2D-8AAF-636BD0B9DE9A}" type="doc">
      <dgm:prSet loTypeId="urn:microsoft.com/office/officeart/2005/8/layout/chevron1" loCatId="process" qsTypeId="urn:microsoft.com/office/officeart/2005/8/quickstyle/3d2" qsCatId="3D" csTypeId="urn:microsoft.com/office/officeart/2005/8/colors/colorful3" csCatId="colorful" phldr="1"/>
      <dgm:spPr/>
      <dgm:t>
        <a:bodyPr/>
        <a:lstStyle/>
        <a:p>
          <a:endParaRPr lang="fr-FR"/>
        </a:p>
      </dgm:t>
    </dgm:pt>
    <dgm:pt modelId="{B1A54256-1195-4CE6-AAA8-99C1EAE79799}">
      <dgm:prSet phldrT="[Texte]"/>
      <dgm:spPr>
        <a:ln w="57150">
          <a:solidFill>
            <a:schemeClr val="tx1"/>
          </a:solidFill>
        </a:ln>
      </dgm:spPr>
      <dgm:t>
        <a:bodyPr/>
        <a:lstStyle/>
        <a:p>
          <a:r>
            <a:rPr lang="fr-FR" dirty="0"/>
            <a:t>Entresto</a:t>
          </a:r>
        </a:p>
      </dgm:t>
    </dgm:pt>
    <dgm:pt modelId="{39548D3C-62C2-4C93-9B9B-EE3D56433DFA}" type="parTrans" cxnId="{35241F4D-FADC-45BB-8E71-DAE43408B49E}">
      <dgm:prSet/>
      <dgm:spPr/>
      <dgm:t>
        <a:bodyPr/>
        <a:lstStyle/>
        <a:p>
          <a:endParaRPr lang="fr-FR"/>
        </a:p>
      </dgm:t>
    </dgm:pt>
    <dgm:pt modelId="{7B96A4EB-FBCC-4864-8570-9B0BA0460ED3}" type="sibTrans" cxnId="{35241F4D-FADC-45BB-8E71-DAE43408B49E}">
      <dgm:prSet/>
      <dgm:spPr/>
      <dgm:t>
        <a:bodyPr/>
        <a:lstStyle/>
        <a:p>
          <a:endParaRPr lang="fr-FR"/>
        </a:p>
      </dgm:t>
    </dgm:pt>
    <dgm:pt modelId="{029AA8ED-F707-4AD2-958A-8F1801F50EE2}">
      <dgm:prSet phldrT="[Texte]"/>
      <dgm:spPr/>
      <dgm:t>
        <a:bodyPr/>
        <a:lstStyle/>
        <a:p>
          <a:r>
            <a:rPr lang="fr-FR" dirty="0"/>
            <a:t>Pour plus de lisibilité au guichet et pour le PS, le choix pourrait se limiter à</a:t>
          </a:r>
        </a:p>
      </dgm:t>
    </dgm:pt>
    <dgm:pt modelId="{4FA3EFD5-C2D9-4D00-A179-74B38EB3D9FB}" type="parTrans" cxnId="{F16B48AE-7A8E-4079-ABD9-DC9427E0DA77}">
      <dgm:prSet/>
      <dgm:spPr/>
      <dgm:t>
        <a:bodyPr/>
        <a:lstStyle/>
        <a:p>
          <a:endParaRPr lang="fr-FR"/>
        </a:p>
      </dgm:t>
    </dgm:pt>
    <dgm:pt modelId="{3579EFFB-BDEF-4FD1-8C4A-890F38F8DFD5}" type="sibTrans" cxnId="{F16B48AE-7A8E-4079-ABD9-DC9427E0DA77}">
      <dgm:prSet/>
      <dgm:spPr/>
      <dgm:t>
        <a:bodyPr/>
        <a:lstStyle/>
        <a:p>
          <a:endParaRPr lang="fr-FR"/>
        </a:p>
      </dgm:t>
    </dgm:pt>
    <dgm:pt modelId="{4FBD3899-CA20-4B9C-9E33-DF2D6819735B}" type="pres">
      <dgm:prSet presAssocID="{94E7E9E4-7DF9-4A2D-8AAF-636BD0B9DE9A}" presName="Name0" presStyleCnt="0">
        <dgm:presLayoutVars>
          <dgm:dir/>
          <dgm:animLvl val="lvl"/>
          <dgm:resizeHandles val="exact"/>
        </dgm:presLayoutVars>
      </dgm:prSet>
      <dgm:spPr/>
    </dgm:pt>
    <dgm:pt modelId="{576285D4-7351-4F1E-A3FD-FE7B1584A214}" type="pres">
      <dgm:prSet presAssocID="{029AA8ED-F707-4AD2-958A-8F1801F50EE2}" presName="parTxOnly" presStyleLbl="node1" presStyleIdx="0" presStyleCnt="2" custLinFactNeighborX="18820" custLinFactNeighborY="0">
        <dgm:presLayoutVars>
          <dgm:chMax val="0"/>
          <dgm:chPref val="0"/>
          <dgm:bulletEnabled val="1"/>
        </dgm:presLayoutVars>
      </dgm:prSet>
      <dgm:spPr/>
    </dgm:pt>
    <dgm:pt modelId="{241BFD14-6EED-40F8-A932-51E044AF46FD}" type="pres">
      <dgm:prSet presAssocID="{3579EFFB-BDEF-4FD1-8C4A-890F38F8DFD5}" presName="parTxOnlySpace" presStyleCnt="0"/>
      <dgm:spPr/>
    </dgm:pt>
    <dgm:pt modelId="{1E52FE6E-599F-4F60-B96C-785FC23D03AF}" type="pres">
      <dgm:prSet presAssocID="{B1A54256-1195-4CE6-AAA8-99C1EAE79799}" presName="parTxOnly" presStyleLbl="node1" presStyleIdx="1" presStyleCnt="2" custScaleX="15993" custLinFactX="5416" custLinFactNeighborX="100000" custLinFactNeighborY="-6233">
        <dgm:presLayoutVars>
          <dgm:chMax val="0"/>
          <dgm:chPref val="0"/>
          <dgm:bulletEnabled val="1"/>
        </dgm:presLayoutVars>
      </dgm:prSet>
      <dgm:spPr/>
    </dgm:pt>
  </dgm:ptLst>
  <dgm:cxnLst>
    <dgm:cxn modelId="{EE14C65B-9A8C-45C7-BF82-58353288783B}" type="presOf" srcId="{94E7E9E4-7DF9-4A2D-8AAF-636BD0B9DE9A}" destId="{4FBD3899-CA20-4B9C-9E33-DF2D6819735B}" srcOrd="0" destOrd="0" presId="urn:microsoft.com/office/officeart/2005/8/layout/chevron1"/>
    <dgm:cxn modelId="{35241F4D-FADC-45BB-8E71-DAE43408B49E}" srcId="{94E7E9E4-7DF9-4A2D-8AAF-636BD0B9DE9A}" destId="{B1A54256-1195-4CE6-AAA8-99C1EAE79799}" srcOrd="1" destOrd="0" parTransId="{39548D3C-62C2-4C93-9B9B-EE3D56433DFA}" sibTransId="{7B96A4EB-FBCC-4864-8570-9B0BA0460ED3}"/>
    <dgm:cxn modelId="{F16B48AE-7A8E-4079-ABD9-DC9427E0DA77}" srcId="{94E7E9E4-7DF9-4A2D-8AAF-636BD0B9DE9A}" destId="{029AA8ED-F707-4AD2-958A-8F1801F50EE2}" srcOrd="0" destOrd="0" parTransId="{4FA3EFD5-C2D9-4D00-A179-74B38EB3D9FB}" sibTransId="{3579EFFB-BDEF-4FD1-8C4A-890F38F8DFD5}"/>
    <dgm:cxn modelId="{772BD7C3-5607-4FAD-A461-3482B6B471AA}" type="presOf" srcId="{B1A54256-1195-4CE6-AAA8-99C1EAE79799}" destId="{1E52FE6E-599F-4F60-B96C-785FC23D03AF}" srcOrd="0" destOrd="0" presId="urn:microsoft.com/office/officeart/2005/8/layout/chevron1"/>
    <dgm:cxn modelId="{DB6955DE-B167-4CB4-B96B-C8304C67B973}" type="presOf" srcId="{029AA8ED-F707-4AD2-958A-8F1801F50EE2}" destId="{576285D4-7351-4F1E-A3FD-FE7B1584A214}" srcOrd="0" destOrd="0" presId="urn:microsoft.com/office/officeart/2005/8/layout/chevron1"/>
    <dgm:cxn modelId="{BB48FD9A-E1AB-4A5F-9BE4-255650827F93}" type="presParOf" srcId="{4FBD3899-CA20-4B9C-9E33-DF2D6819735B}" destId="{576285D4-7351-4F1E-A3FD-FE7B1584A214}" srcOrd="0" destOrd="0" presId="urn:microsoft.com/office/officeart/2005/8/layout/chevron1"/>
    <dgm:cxn modelId="{1E4EBCF1-8D64-4ED2-9FB8-4F1379BE09D8}" type="presParOf" srcId="{4FBD3899-CA20-4B9C-9E33-DF2D6819735B}" destId="{241BFD14-6EED-40F8-A932-51E044AF46FD}" srcOrd="1" destOrd="0" presId="urn:microsoft.com/office/officeart/2005/8/layout/chevron1"/>
    <dgm:cxn modelId="{68386AF7-3EDE-4452-BA77-2CFE1CE1358B}" type="presParOf" srcId="{4FBD3899-CA20-4B9C-9E33-DF2D6819735B}" destId="{1E52FE6E-599F-4F60-B96C-785FC23D03AF}"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40382-AB37-4EC0-983B-2399D81CCB40}">
      <dsp:nvSpPr>
        <dsp:cNvPr id="0" name=""/>
        <dsp:cNvSpPr/>
      </dsp:nvSpPr>
      <dsp:spPr>
        <a:xfrm>
          <a:off x="641433" y="0"/>
          <a:ext cx="8087049" cy="1700205"/>
        </a:xfrm>
        <a:prstGeom prst="rightArrow">
          <a:avLst/>
        </a:prstGeom>
        <a:solidFill>
          <a:srgbClr val="A05EB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DF39E7-566F-4452-A605-EA1899C27C52}">
      <dsp:nvSpPr>
        <dsp:cNvPr id="0" name=""/>
        <dsp:cNvSpPr/>
      </dsp:nvSpPr>
      <dsp:spPr>
        <a:xfrm>
          <a:off x="1087346" y="534738"/>
          <a:ext cx="1887935" cy="658230"/>
        </a:xfrm>
        <a:prstGeom prst="roundRect">
          <a:avLst/>
        </a:prstGeom>
        <a:solidFill>
          <a:srgbClr val="A05EB5">
            <a:hueOff val="-515867"/>
            <a:satOff val="253"/>
            <a:lumOff val="84"/>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ysClr val="window" lastClr="FFFFFF"/>
              </a:solidFill>
              <a:latin typeface="Arial" panose="020B0604020202020204"/>
              <a:ea typeface="+mn-ea"/>
              <a:cs typeface="+mn-cs"/>
            </a:rPr>
            <a:t>Amélioration du Dépistage</a:t>
          </a:r>
        </a:p>
      </dsp:txBody>
      <dsp:txXfrm>
        <a:off x="1119478" y="566870"/>
        <a:ext cx="1823671" cy="593966"/>
      </dsp:txXfrm>
    </dsp:sp>
    <dsp:sp modelId="{033B57B7-ED6C-464A-A4A9-2AEE2BFB60D4}">
      <dsp:nvSpPr>
        <dsp:cNvPr id="0" name=""/>
        <dsp:cNvSpPr/>
      </dsp:nvSpPr>
      <dsp:spPr>
        <a:xfrm>
          <a:off x="3352550" y="544137"/>
          <a:ext cx="1770379" cy="648832"/>
        </a:xfrm>
        <a:prstGeom prst="roundRect">
          <a:avLst/>
        </a:prstGeom>
        <a:solidFill>
          <a:srgbClr val="A05EB5">
            <a:hueOff val="-1547601"/>
            <a:satOff val="759"/>
            <a:lumOff val="25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ysClr val="window" lastClr="FFFFFF"/>
              </a:solidFill>
              <a:latin typeface="Arial" panose="020B0604020202020204"/>
              <a:ea typeface="+mn-ea"/>
              <a:cs typeface="+mn-cs"/>
            </a:rPr>
            <a:t>Sensibilisation à la vaccination</a:t>
          </a:r>
        </a:p>
      </dsp:txBody>
      <dsp:txXfrm>
        <a:off x="3384223" y="575810"/>
        <a:ext cx="1707033" cy="585486"/>
      </dsp:txXfrm>
    </dsp:sp>
    <dsp:sp modelId="{E9F450B4-15F9-4E6A-B496-643D67C36CD9}">
      <dsp:nvSpPr>
        <dsp:cNvPr id="0" name=""/>
        <dsp:cNvSpPr/>
      </dsp:nvSpPr>
      <dsp:spPr>
        <a:xfrm>
          <a:off x="5402158" y="549485"/>
          <a:ext cx="2144071" cy="680082"/>
        </a:xfrm>
        <a:prstGeom prst="roundRect">
          <a:avLst/>
        </a:prstGeom>
        <a:solidFill>
          <a:srgbClr val="A05EB5">
            <a:hueOff val="-2579336"/>
            <a:satOff val="1265"/>
            <a:lumOff val="421"/>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0" kern="1200" dirty="0"/>
            <a:t>Délivrer des messages sur le SEL</a:t>
          </a:r>
          <a:endParaRPr lang="fr-FR" sz="1600" b="0" kern="1200" dirty="0">
            <a:solidFill>
              <a:sysClr val="window" lastClr="FFFFFF"/>
            </a:solidFill>
            <a:latin typeface="Arial" panose="020B0604020202020204"/>
            <a:ea typeface="+mn-ea"/>
            <a:cs typeface="+mn-cs"/>
          </a:endParaRPr>
        </a:p>
      </dsp:txBody>
      <dsp:txXfrm>
        <a:off x="5435357" y="582684"/>
        <a:ext cx="2077673" cy="613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285D4-7351-4F1E-A3FD-FE7B1584A214}">
      <dsp:nvSpPr>
        <dsp:cNvPr id="0" name=""/>
        <dsp:cNvSpPr/>
      </dsp:nvSpPr>
      <dsp:spPr>
        <a:xfrm>
          <a:off x="192119" y="0"/>
          <a:ext cx="10178114" cy="627949"/>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fr-FR" sz="1800" kern="1200" dirty="0"/>
            <a:t>Pour plus de lisibilité au guichet et pour le PS, le choix pourrait se limiter à</a:t>
          </a:r>
        </a:p>
      </dsp:txBody>
      <dsp:txXfrm>
        <a:off x="506094" y="0"/>
        <a:ext cx="9550165" cy="627949"/>
      </dsp:txXfrm>
    </dsp:sp>
    <dsp:sp modelId="{1E52FE6E-599F-4F60-B96C-785FC23D03AF}">
      <dsp:nvSpPr>
        <dsp:cNvPr id="0" name=""/>
        <dsp:cNvSpPr/>
      </dsp:nvSpPr>
      <dsp:spPr>
        <a:xfrm>
          <a:off x="9161437" y="0"/>
          <a:ext cx="1627785" cy="627949"/>
        </a:xfrm>
        <a:prstGeom prst="chevron">
          <a:avLst/>
        </a:prstGeom>
        <a:gradFill rotWithShape="0">
          <a:gsLst>
            <a:gs pos="0">
              <a:schemeClr val="accent3">
                <a:hueOff val="5373764"/>
                <a:satOff val="-62978"/>
                <a:lumOff val="19999"/>
                <a:alphaOff val="0"/>
                <a:satMod val="103000"/>
                <a:lumMod val="102000"/>
                <a:tint val="94000"/>
              </a:schemeClr>
            </a:gs>
            <a:gs pos="50000">
              <a:schemeClr val="accent3">
                <a:hueOff val="5373764"/>
                <a:satOff val="-62978"/>
                <a:lumOff val="19999"/>
                <a:alphaOff val="0"/>
                <a:satMod val="110000"/>
                <a:lumMod val="100000"/>
                <a:shade val="100000"/>
              </a:schemeClr>
            </a:gs>
            <a:gs pos="100000">
              <a:schemeClr val="accent3">
                <a:hueOff val="5373764"/>
                <a:satOff val="-62978"/>
                <a:lumOff val="19999"/>
                <a:alphaOff val="0"/>
                <a:lumMod val="99000"/>
                <a:satMod val="120000"/>
                <a:shade val="78000"/>
              </a:schemeClr>
            </a:gs>
          </a:gsLst>
          <a:lin ang="5400000" scaled="0"/>
        </a:gradFill>
        <a:ln w="57150">
          <a:solidFill>
            <a:schemeClr val="tx1"/>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fr-FR" sz="1800" kern="1200" dirty="0"/>
            <a:t>Entresto</a:t>
          </a:r>
        </a:p>
      </dsp:txBody>
      <dsp:txXfrm>
        <a:off x="9475412" y="0"/>
        <a:ext cx="999836" cy="62794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CC9FEC9-2CDD-134F-840A-8F57484A297B}"/>
              </a:ext>
            </a:extLst>
          </p:cNvPr>
          <p:cNvSpPr>
            <a:spLocks noGrp="1"/>
          </p:cNvSpPr>
          <p:nvPr>
            <p:ph type="hdr" sz="quarter"/>
          </p:nvPr>
        </p:nvSpPr>
        <p:spPr>
          <a:xfrm>
            <a:off x="1" y="0"/>
            <a:ext cx="3076363" cy="513508"/>
          </a:xfrm>
          <a:prstGeom prst="rect">
            <a:avLst/>
          </a:prstGeom>
        </p:spPr>
        <p:txBody>
          <a:bodyPr vert="horz" lIns="95500" tIns="47750" rIns="95500" bIns="47750" rtlCol="0"/>
          <a:lstStyle>
            <a:lvl1pPr algn="l">
              <a:defRPr sz="1300"/>
            </a:lvl1pPr>
          </a:lstStyle>
          <a:p>
            <a:endParaRPr lang="fr-FR"/>
          </a:p>
        </p:txBody>
      </p:sp>
      <p:sp>
        <p:nvSpPr>
          <p:cNvPr id="3" name="Espace réservé de la date 2">
            <a:extLst>
              <a:ext uri="{FF2B5EF4-FFF2-40B4-BE49-F238E27FC236}">
                <a16:creationId xmlns:a16="http://schemas.microsoft.com/office/drawing/2014/main" id="{EC13CF4C-D8D8-324F-AFA7-772950C22486}"/>
              </a:ext>
            </a:extLst>
          </p:cNvPr>
          <p:cNvSpPr>
            <a:spLocks noGrp="1"/>
          </p:cNvSpPr>
          <p:nvPr>
            <p:ph type="dt" sz="quarter" idx="1"/>
          </p:nvPr>
        </p:nvSpPr>
        <p:spPr>
          <a:xfrm>
            <a:off x="4021294" y="0"/>
            <a:ext cx="3076363" cy="513508"/>
          </a:xfrm>
          <a:prstGeom prst="rect">
            <a:avLst/>
          </a:prstGeom>
        </p:spPr>
        <p:txBody>
          <a:bodyPr vert="horz" lIns="95500" tIns="47750" rIns="95500" bIns="47750" rtlCol="0"/>
          <a:lstStyle>
            <a:lvl1pPr algn="r">
              <a:defRPr sz="1300"/>
            </a:lvl1pPr>
          </a:lstStyle>
          <a:p>
            <a:fld id="{05AB692F-B762-CF4B-A8A8-22AAB26BA03B}" type="datetimeFigureOut">
              <a:rPr lang="fr-FR" smtClean="0"/>
              <a:t>10/06/2026</a:t>
            </a:fld>
            <a:endParaRPr lang="fr-FR"/>
          </a:p>
        </p:txBody>
      </p:sp>
      <p:sp>
        <p:nvSpPr>
          <p:cNvPr id="4" name="Espace réservé du pied de page 3">
            <a:extLst>
              <a:ext uri="{FF2B5EF4-FFF2-40B4-BE49-F238E27FC236}">
                <a16:creationId xmlns:a16="http://schemas.microsoft.com/office/drawing/2014/main" id="{EC31A6AC-A6A7-3248-B6E6-95946088A41B}"/>
              </a:ext>
            </a:extLst>
          </p:cNvPr>
          <p:cNvSpPr>
            <a:spLocks noGrp="1"/>
          </p:cNvSpPr>
          <p:nvPr>
            <p:ph type="ftr" sz="quarter" idx="2"/>
          </p:nvPr>
        </p:nvSpPr>
        <p:spPr>
          <a:xfrm>
            <a:off x="1" y="9721107"/>
            <a:ext cx="3076363" cy="513507"/>
          </a:xfrm>
          <a:prstGeom prst="rect">
            <a:avLst/>
          </a:prstGeom>
        </p:spPr>
        <p:txBody>
          <a:bodyPr vert="horz" lIns="95500" tIns="47750" rIns="95500" bIns="47750" rtlCol="0" anchor="b"/>
          <a:lstStyle>
            <a:lvl1pPr algn="l">
              <a:defRPr sz="1300"/>
            </a:lvl1pPr>
          </a:lstStyle>
          <a:p>
            <a:endParaRPr lang="fr-FR"/>
          </a:p>
        </p:txBody>
      </p:sp>
      <p:sp>
        <p:nvSpPr>
          <p:cNvPr id="5" name="Espace réservé du numéro de diapositive 4">
            <a:extLst>
              <a:ext uri="{FF2B5EF4-FFF2-40B4-BE49-F238E27FC236}">
                <a16:creationId xmlns:a16="http://schemas.microsoft.com/office/drawing/2014/main" id="{D802CA66-22E3-C34E-89C6-B4B2A67C3984}"/>
              </a:ext>
            </a:extLst>
          </p:cNvPr>
          <p:cNvSpPr>
            <a:spLocks noGrp="1"/>
          </p:cNvSpPr>
          <p:nvPr>
            <p:ph type="sldNum" sz="quarter" idx="3"/>
          </p:nvPr>
        </p:nvSpPr>
        <p:spPr>
          <a:xfrm>
            <a:off x="4021294" y="9721107"/>
            <a:ext cx="3076363" cy="513507"/>
          </a:xfrm>
          <a:prstGeom prst="rect">
            <a:avLst/>
          </a:prstGeom>
        </p:spPr>
        <p:txBody>
          <a:bodyPr vert="horz" lIns="95500" tIns="47750" rIns="95500" bIns="47750" rtlCol="0" anchor="b"/>
          <a:lstStyle>
            <a:lvl1pPr algn="r">
              <a:defRPr sz="1300"/>
            </a:lvl1pPr>
          </a:lstStyle>
          <a:p>
            <a:fld id="{44F41BAA-598B-594C-8490-B89944D016A3}" type="slidenum">
              <a:rPr lang="fr-FR" smtClean="0"/>
              <a:t>‹N°›</a:t>
            </a:fld>
            <a:endParaRPr lang="fr-FR"/>
          </a:p>
        </p:txBody>
      </p:sp>
    </p:spTree>
    <p:extLst>
      <p:ext uri="{BB962C8B-B14F-4D97-AF65-F5344CB8AC3E}">
        <p14:creationId xmlns:p14="http://schemas.microsoft.com/office/powerpoint/2010/main" val="3793620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3508"/>
          </a:xfrm>
          <a:prstGeom prst="rect">
            <a:avLst/>
          </a:prstGeom>
        </p:spPr>
        <p:txBody>
          <a:bodyPr vert="horz" lIns="95500" tIns="47750" rIns="95500" bIns="47750"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3508"/>
          </a:xfrm>
          <a:prstGeom prst="rect">
            <a:avLst/>
          </a:prstGeom>
        </p:spPr>
        <p:txBody>
          <a:bodyPr vert="horz" lIns="95500" tIns="47750" rIns="95500" bIns="47750" rtlCol="0"/>
          <a:lstStyle>
            <a:lvl1pPr algn="r">
              <a:defRPr sz="1300"/>
            </a:lvl1pPr>
          </a:lstStyle>
          <a:p>
            <a:fld id="{B873A9EE-EAD2-0C48-AEF4-C2D4DC6DFEA0}" type="datetimeFigureOut">
              <a:rPr lang="fr-FR" smtClean="0"/>
              <a:t>10/06/2026</a:t>
            </a:fld>
            <a:endParaRPr lang="fr-FR"/>
          </a:p>
        </p:txBody>
      </p:sp>
      <p:sp>
        <p:nvSpPr>
          <p:cNvPr id="4" name="Espace réservé de l'image des diapositives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5500" tIns="47750" rIns="95500" bIns="47750" rtlCol="0" anchor="ctr"/>
          <a:lstStyle/>
          <a:p>
            <a:endParaRPr lang="fr-FR"/>
          </a:p>
        </p:txBody>
      </p:sp>
      <p:sp>
        <p:nvSpPr>
          <p:cNvPr id="5" name="Espace réservé des notes 4"/>
          <p:cNvSpPr>
            <a:spLocks noGrp="1"/>
          </p:cNvSpPr>
          <p:nvPr>
            <p:ph type="body" sz="quarter" idx="3"/>
          </p:nvPr>
        </p:nvSpPr>
        <p:spPr>
          <a:xfrm>
            <a:off x="709930" y="4925408"/>
            <a:ext cx="5679440" cy="4029879"/>
          </a:xfrm>
          <a:prstGeom prst="rect">
            <a:avLst/>
          </a:prstGeom>
        </p:spPr>
        <p:txBody>
          <a:bodyPr vert="horz" lIns="95500" tIns="47750" rIns="95500" bIns="4775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21107"/>
            <a:ext cx="3076363" cy="513507"/>
          </a:xfrm>
          <a:prstGeom prst="rect">
            <a:avLst/>
          </a:prstGeom>
        </p:spPr>
        <p:txBody>
          <a:bodyPr vert="horz" lIns="95500" tIns="47750" rIns="95500" bIns="47750"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7"/>
            <a:ext cx="3076363" cy="513507"/>
          </a:xfrm>
          <a:prstGeom prst="rect">
            <a:avLst/>
          </a:prstGeom>
        </p:spPr>
        <p:txBody>
          <a:bodyPr vert="horz" lIns="95500" tIns="47750" rIns="95500" bIns="47750" rtlCol="0" anchor="b"/>
          <a:lstStyle>
            <a:lvl1pPr algn="r">
              <a:defRPr sz="1300"/>
            </a:lvl1pPr>
          </a:lstStyle>
          <a:p>
            <a:fld id="{DB73AB8B-6D17-C244-B144-C2D3D1B3AB3D}" type="slidenum">
              <a:rPr lang="fr-FR" smtClean="0"/>
              <a:t>‹N°›</a:t>
            </a:fld>
            <a:endParaRPr lang="fr-FR"/>
          </a:p>
        </p:txBody>
      </p:sp>
    </p:spTree>
    <p:extLst>
      <p:ext uri="{BB962C8B-B14F-4D97-AF65-F5344CB8AC3E}">
        <p14:creationId xmlns:p14="http://schemas.microsoft.com/office/powerpoint/2010/main" val="2113593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1</a:t>
            </a:fld>
            <a:endParaRPr lang="fr-FR"/>
          </a:p>
        </p:txBody>
      </p:sp>
    </p:spTree>
    <p:extLst>
      <p:ext uri="{BB962C8B-B14F-4D97-AF65-F5344CB8AC3E}">
        <p14:creationId xmlns:p14="http://schemas.microsoft.com/office/powerpoint/2010/main" val="3410870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13</a:t>
            </a:fld>
            <a:endParaRPr lang="fr-FR"/>
          </a:p>
        </p:txBody>
      </p:sp>
    </p:spTree>
    <p:extLst>
      <p:ext uri="{BB962C8B-B14F-4D97-AF65-F5344CB8AC3E}">
        <p14:creationId xmlns:p14="http://schemas.microsoft.com/office/powerpoint/2010/main" val="750047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14</a:t>
            </a:fld>
            <a:endParaRPr lang="fr-FR"/>
          </a:p>
        </p:txBody>
      </p:sp>
    </p:spTree>
    <p:extLst>
      <p:ext uri="{BB962C8B-B14F-4D97-AF65-F5344CB8AC3E}">
        <p14:creationId xmlns:p14="http://schemas.microsoft.com/office/powerpoint/2010/main" val="145160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15</a:t>
            </a:fld>
            <a:endParaRPr lang="fr-FR"/>
          </a:p>
        </p:txBody>
      </p:sp>
    </p:spTree>
    <p:extLst>
      <p:ext uri="{BB962C8B-B14F-4D97-AF65-F5344CB8AC3E}">
        <p14:creationId xmlns:p14="http://schemas.microsoft.com/office/powerpoint/2010/main" val="1258078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146BF06-5A6B-434B-85F7-95CCDD91A654}" type="slidenum">
              <a:rPr lang="fr-FR" smtClean="0"/>
              <a:t>2</a:t>
            </a:fld>
            <a:endParaRPr lang="fr-FR" dirty="0"/>
          </a:p>
        </p:txBody>
      </p:sp>
    </p:spTree>
    <p:extLst>
      <p:ext uri="{BB962C8B-B14F-4D97-AF65-F5344CB8AC3E}">
        <p14:creationId xmlns:p14="http://schemas.microsoft.com/office/powerpoint/2010/main" val="3513850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Clr>
                <a:schemeClr val="accent6"/>
              </a:buClr>
              <a:buFont typeface="Arial" panose="020B0604020202020204" pitchFamily="34" charset="0"/>
              <a:buNone/>
            </a:pPr>
            <a:r>
              <a:rPr lang="fr-FR" sz="1050" dirty="0">
                <a:solidFill>
                  <a:schemeClr val="tx1"/>
                </a:solidFill>
              </a:rPr>
              <a:t>Une campagne pluriannuelle pour accompagner le changement  de comportement des séniors de + de 60 ans : depuis </a:t>
            </a:r>
            <a:r>
              <a:rPr lang="fr-FR" sz="1050" b="1" dirty="0">
                <a:solidFill>
                  <a:schemeClr val="tx1"/>
                </a:solidFill>
              </a:rPr>
              <a:t>septembre 2022  </a:t>
            </a:r>
          </a:p>
          <a:p>
            <a:pPr marL="0" indent="0">
              <a:buClr>
                <a:schemeClr val="accent6"/>
              </a:buClr>
              <a:buFont typeface="Arial" panose="020B0604020202020204" pitchFamily="34" charset="0"/>
              <a:buNone/>
            </a:pPr>
            <a:r>
              <a:rPr lang="fr-FR" sz="1050" b="1" dirty="0">
                <a:solidFill>
                  <a:schemeClr val="tx1"/>
                </a:solidFill>
              </a:rPr>
              <a:t>Objectif :</a:t>
            </a:r>
            <a:r>
              <a:rPr lang="fr-FR" sz="1050" dirty="0">
                <a:solidFill>
                  <a:schemeClr val="tx1"/>
                </a:solidFill>
              </a:rPr>
              <a:t> améliorer la connaissance de l’IC, des signes d’alerte et ainsi favoriser le diagnostic précoce en incitant les patients à en parler avec leur médecin </a:t>
            </a:r>
          </a:p>
          <a:p>
            <a:pPr eaLnBrk="1" fontAlgn="auto" hangingPunct="1">
              <a:spcBef>
                <a:spcPts val="0"/>
              </a:spcBef>
              <a:spcAft>
                <a:spcPts val="0"/>
              </a:spcAft>
              <a:defRPr/>
            </a:pPr>
            <a:r>
              <a:rPr lang="fr-FR" sz="1050" u="none" dirty="0"/>
              <a:t>Possibilité de demander des</a:t>
            </a:r>
            <a:r>
              <a:rPr lang="fr-FR" sz="1050" u="none" baseline="0" dirty="0"/>
              <a:t> outils : </a:t>
            </a:r>
            <a:r>
              <a:rPr lang="fr-FR" sz="1050" u="none" baseline="0" dirty="0">
                <a:solidFill>
                  <a:srgbClr val="FF0000"/>
                </a:solidFill>
              </a:rPr>
              <a:t>les demander à l’adresse</a:t>
            </a:r>
          </a:p>
          <a:p>
            <a:pPr eaLnBrk="1" fontAlgn="auto" hangingPunct="1">
              <a:spcBef>
                <a:spcPts val="0"/>
              </a:spcBef>
              <a:spcAft>
                <a:spcPts val="0"/>
              </a:spcAft>
              <a:defRPr/>
            </a:pPr>
            <a:endParaRPr lang="fr-FR" sz="1050" u="none" baseline="0" dirty="0">
              <a:solidFill>
                <a:srgbClr val="FF0000"/>
              </a:solidFill>
            </a:endParaRPr>
          </a:p>
          <a:p>
            <a:pPr eaLnBrk="1" fontAlgn="auto" hangingPunct="1">
              <a:spcBef>
                <a:spcPts val="0"/>
              </a:spcBef>
              <a:spcAft>
                <a:spcPts val="0"/>
              </a:spcAft>
              <a:defRPr/>
            </a:pPr>
            <a:endParaRPr lang="fr-FR" sz="1050" u="none" dirty="0"/>
          </a:p>
        </p:txBody>
      </p:sp>
      <p:sp>
        <p:nvSpPr>
          <p:cNvPr id="4" name="Espace réservé du numéro de diapositive 3"/>
          <p:cNvSpPr>
            <a:spLocks noGrp="1"/>
          </p:cNvSpPr>
          <p:nvPr>
            <p:ph type="sldNum" sz="quarter" idx="10"/>
          </p:nvPr>
        </p:nvSpPr>
        <p:spPr/>
        <p:txBody>
          <a:bodyPr/>
          <a:lstStyle/>
          <a:p>
            <a:fld id="{8146BF06-5A6B-434B-85F7-95CCDD91A654}" type="slidenum">
              <a:rPr lang="fr-FR" smtClean="0"/>
              <a:t>3</a:t>
            </a:fld>
            <a:endParaRPr lang="fr-FR"/>
          </a:p>
        </p:txBody>
      </p:sp>
    </p:spTree>
    <p:extLst>
      <p:ext uri="{BB962C8B-B14F-4D97-AF65-F5344CB8AC3E}">
        <p14:creationId xmlns:p14="http://schemas.microsoft.com/office/powerpoint/2010/main" val="1107387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t>Dépistage : 231 questionnaires en Haute-Garonne – 4624 Région</a:t>
            </a:r>
          </a:p>
          <a:p>
            <a:pPr lvl="1"/>
            <a:r>
              <a:rPr lang="fr-FR" sz="1200" b="1" dirty="0"/>
              <a:t>Campagne de mailing </a:t>
            </a:r>
            <a:r>
              <a:rPr lang="fr-FR" sz="1200" b="0" dirty="0"/>
              <a:t>et utilisation des réseaux sociaux pour informer </a:t>
            </a:r>
          </a:p>
          <a:p>
            <a:pPr lvl="1" indent="0">
              <a:buNone/>
            </a:pPr>
            <a:r>
              <a:rPr lang="fr-FR" sz="1200" b="0" dirty="0"/>
              <a:t>     les médecins généralistes et les pharmacies, </a:t>
            </a:r>
          </a:p>
          <a:p>
            <a:pPr lvl="1"/>
            <a:r>
              <a:rPr lang="fr-FR" sz="1200" b="0" dirty="0"/>
              <a:t> </a:t>
            </a:r>
            <a:r>
              <a:rPr lang="fr-FR" sz="1200" b="1" dirty="0"/>
              <a:t>Participation des CPTS engagées sur le Parcours IC </a:t>
            </a:r>
          </a:p>
          <a:p>
            <a:pPr lvl="1"/>
            <a:r>
              <a:rPr lang="fr-FR" sz="1200" b="1" dirty="0"/>
              <a:t>Journée de sensibilisation et de dépistage </a:t>
            </a:r>
            <a:r>
              <a:rPr lang="fr-FR" sz="1200" b="0" dirty="0"/>
              <a:t>sur la Clinique de l’Union</a:t>
            </a:r>
          </a:p>
          <a:p>
            <a:pPr lvl="1"/>
            <a:r>
              <a:rPr lang="fr-FR" sz="1200" b="1" dirty="0"/>
              <a:t> Participation de la CPAM à la journée de la Santé au Grand Rond le 24/09/25</a:t>
            </a:r>
          </a:p>
          <a:p>
            <a:pPr lvl="1"/>
            <a:endParaRPr lang="fr-FR" sz="1200" b="1" dirty="0"/>
          </a:p>
          <a:p>
            <a:pPr algn="just">
              <a:lnSpc>
                <a:spcPct val="107000"/>
              </a:lnSpc>
              <a:spcAft>
                <a:spcPts val="800"/>
              </a:spcAft>
            </a:pPr>
            <a:r>
              <a:rPr lang="fr-FR" sz="1200" b="1" kern="1200" dirty="0">
                <a:effectLst/>
                <a:latin typeface="Calibri" panose="020F0502020204030204" pitchFamily="34" charset="0"/>
                <a:ea typeface="Times New Roman" panose="02020603050405020304" pitchFamily="18" charset="0"/>
                <a:cs typeface="Calibri" panose="020F0502020204030204" pitchFamily="34" charset="0"/>
              </a:rPr>
              <a:t>Impacts positifs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180340" algn="l"/>
              </a:tabLst>
            </a:pPr>
            <a:r>
              <a:rPr lang="fr-FR" sz="1200" kern="1200" dirty="0">
                <a:solidFill>
                  <a:srgbClr val="0C419A"/>
                </a:solidFill>
                <a:effectLst/>
                <a:latin typeface="Calibri" panose="020F0502020204030204" pitchFamily="34" charset="0"/>
                <a:ea typeface="Times New Roman" panose="02020603050405020304" pitchFamily="18" charset="0"/>
                <a:cs typeface="Calibri" panose="020F0502020204030204" pitchFamily="34" charset="0"/>
              </a:rPr>
              <a:t>Actualisation des recommandations auprès des pharmacies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180340" algn="l"/>
              </a:tabLst>
            </a:pPr>
            <a:r>
              <a:rPr lang="fr-FR" sz="1200" kern="1200" dirty="0">
                <a:solidFill>
                  <a:srgbClr val="0C419A"/>
                </a:solidFill>
                <a:effectLst/>
                <a:latin typeface="Calibri" panose="020F0502020204030204" pitchFamily="34" charset="0"/>
                <a:ea typeface="Times New Roman" panose="02020603050405020304" pitchFamily="18" charset="0"/>
                <a:cs typeface="Calibri" panose="020F0502020204030204" pitchFamily="34" charset="0"/>
              </a:rPr>
              <a:t>Intérêt du grand public : affiches et flyers ayant suscité le dialogue avec les professionnels de santé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180340" algn="l"/>
              </a:tabLst>
            </a:pPr>
            <a:r>
              <a:rPr lang="fr-FR" sz="1200" kern="1200" dirty="0">
                <a:solidFill>
                  <a:srgbClr val="0C419A"/>
                </a:solidFill>
                <a:effectLst/>
                <a:latin typeface="Calibri" panose="020F0502020204030204" pitchFamily="34" charset="0"/>
                <a:ea typeface="Times New Roman" panose="02020603050405020304" pitchFamily="18" charset="0"/>
                <a:cs typeface="Calibri" panose="020F0502020204030204" pitchFamily="34" charset="0"/>
              </a:rPr>
              <a:t>Large sensibilisation grâce à la collaboration entre partenaires (CPTS, MSP, CDS, PS, CH et cliniques…)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180340" algn="l"/>
              </a:tabLst>
            </a:pPr>
            <a:r>
              <a:rPr lang="fr-FR" sz="1200" kern="1200" dirty="0">
                <a:solidFill>
                  <a:srgbClr val="0C419A"/>
                </a:solidFill>
                <a:effectLst/>
                <a:latin typeface="Calibri" panose="020F0502020204030204" pitchFamily="34" charset="0"/>
                <a:ea typeface="Times New Roman" panose="02020603050405020304" pitchFamily="18" charset="0"/>
                <a:cs typeface="Calibri" panose="020F0502020204030204" pitchFamily="34" charset="0"/>
              </a:rPr>
              <a:t>Actions concrètes et visibles : Questionnaire de dépistage (et actions de Vaccination, de bilans biologiques, promotion de l’activité physique adaptée, mais aussi, actions d’ETP et nutrition).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b="1" kern="1200" dirty="0">
                <a:effectLst/>
                <a:latin typeface="Calibri" panose="020F0502020204030204" pitchFamily="34" charset="0"/>
                <a:ea typeface="Times New Roman" panose="02020603050405020304" pitchFamily="18" charset="0"/>
                <a:cs typeface="Calibri" panose="020F0502020204030204" pitchFamily="34" charset="0"/>
              </a:rPr>
              <a:t>Freins identifiés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kern="1200" dirty="0">
                <a:solidFill>
                  <a:srgbClr val="0C419A"/>
                </a:solidFill>
                <a:effectLst/>
                <a:latin typeface="Calibri" panose="020F0502020204030204" pitchFamily="34" charset="0"/>
                <a:ea typeface="Times New Roman" panose="02020603050405020304" pitchFamily="18" charset="0"/>
                <a:cs typeface="Calibri" panose="020F0502020204030204" pitchFamily="34" charset="0"/>
              </a:rPr>
              <a:t>Les difficultés portent principalement sur le calendrier serré, la transmission estivale des supports, le manque de ressources humaines dédiées, l’appropriation du QR code pour les publics âgés et la mobilisation hétérogène des acteurs selon les territoires.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fr-FR" sz="1200" b="1" dirty="0"/>
          </a:p>
          <a:p>
            <a:pPr lvl="1"/>
            <a:endParaRPr lang="fr-FR" sz="1200" b="1" dirty="0"/>
          </a:p>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5</a:t>
            </a:fld>
            <a:endParaRPr lang="fr-FR"/>
          </a:p>
        </p:txBody>
      </p:sp>
    </p:spTree>
    <p:extLst>
      <p:ext uri="{BB962C8B-B14F-4D97-AF65-F5344CB8AC3E}">
        <p14:creationId xmlns:p14="http://schemas.microsoft.com/office/powerpoint/2010/main" val="7977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Enjeux de cette deuxième édition :</a:t>
            </a:r>
          </a:p>
          <a:p>
            <a:pPr marL="342900" indent="-342900">
              <a:spcAft>
                <a:spcPts val="600"/>
              </a:spcAft>
              <a:buFont typeface="Arial" panose="020B0604020202020204" pitchFamily="34" charset="0"/>
              <a:buChar char="•"/>
            </a:pPr>
            <a:r>
              <a:rPr lang="fr-FR" sz="1200" dirty="0">
                <a:solidFill>
                  <a:schemeClr val="tx1"/>
                </a:solidFill>
              </a:rPr>
              <a:t>Mener des actions sur les 13 départements sur les 3 thématiques socles</a:t>
            </a:r>
          </a:p>
          <a:p>
            <a:pPr marL="342900" indent="-342900">
              <a:spcAft>
                <a:spcPts val="600"/>
              </a:spcAft>
              <a:buFont typeface="Arial" panose="020B0604020202020204" pitchFamily="34" charset="0"/>
              <a:buChar char="•"/>
            </a:pPr>
            <a:r>
              <a:rPr lang="fr-FR" sz="1200" dirty="0">
                <a:solidFill>
                  <a:schemeClr val="tx1"/>
                </a:solidFill>
              </a:rPr>
              <a:t>Renforcer les actions locales dans les territoires</a:t>
            </a:r>
          </a:p>
          <a:p>
            <a:pPr marL="342900" indent="-342900">
              <a:spcAft>
                <a:spcPts val="600"/>
              </a:spcAft>
              <a:buFont typeface="Arial" panose="020B0604020202020204" pitchFamily="34" charset="0"/>
              <a:buChar char="•"/>
            </a:pPr>
            <a:r>
              <a:rPr lang="fr-FR" sz="1200" dirty="0">
                <a:solidFill>
                  <a:schemeClr val="tx1"/>
                </a:solidFill>
              </a:rPr>
              <a:t>Assurer la traçabilité des assurés dépistés afin d’organiser leur suivi dans </a:t>
            </a:r>
          </a:p>
          <a:p>
            <a:pPr>
              <a:spcAft>
                <a:spcPts val="600"/>
              </a:spcAft>
            </a:pPr>
            <a:r>
              <a:rPr lang="fr-FR" sz="1200" dirty="0">
                <a:solidFill>
                  <a:schemeClr val="tx1"/>
                </a:solidFill>
              </a:rPr>
              <a:t>     le parcours et mesurer l’impact de l’action</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AB8B-6D17-C244-B144-C2D3D1B3AB3D}" type="slidenum">
              <a:rPr kumimoji="0" lang="fr-FR"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250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Aptos" panose="020B0004020202020204" pitchFamily="34" charset="0"/>
                <a:cs typeface="Aptos" panose="020B0004020202020204" pitchFamily="34" charset="0"/>
              </a:rPr>
              <a:t>Il a été convenu que la molécule « warning » retenue sera </a:t>
            </a:r>
            <a:r>
              <a:rPr lang="fr-FR" sz="1800" b="1" dirty="0">
                <a:effectLst/>
                <a:latin typeface="Calibri" panose="020F0502020204030204" pitchFamily="34" charset="0"/>
                <a:ea typeface="Aptos" panose="020B0004020202020204" pitchFamily="34" charset="0"/>
                <a:cs typeface="Aptos" panose="020B0004020202020204" pitchFamily="34" charset="0"/>
              </a:rPr>
              <a:t>la classe des </a:t>
            </a:r>
            <a:r>
              <a:rPr lang="fr-FR" sz="1800" b="1" dirty="0" err="1">
                <a:effectLst/>
                <a:latin typeface="Calibri" panose="020F0502020204030204" pitchFamily="34" charset="0"/>
                <a:ea typeface="Aptos" panose="020B0004020202020204" pitchFamily="34" charset="0"/>
                <a:cs typeface="Aptos" panose="020B0004020202020204" pitchFamily="34" charset="0"/>
              </a:rPr>
              <a:t>Gliflozines</a:t>
            </a:r>
            <a:r>
              <a:rPr lang="fr-FR" sz="1800" dirty="0">
                <a:effectLst/>
                <a:latin typeface="Calibri" panose="020F0502020204030204" pitchFamily="34" charset="0"/>
                <a:ea typeface="Aptos" panose="020B0004020202020204" pitchFamily="34" charset="0"/>
                <a:cs typeface="Aptos" panose="020B0004020202020204" pitchFamily="34" charset="0"/>
              </a:rPr>
              <a:t>, en remplacement d’</a:t>
            </a:r>
            <a:r>
              <a:rPr lang="fr-FR" sz="1800" b="1" dirty="0" err="1">
                <a:effectLst/>
                <a:latin typeface="Calibri" panose="020F0502020204030204" pitchFamily="34" charset="0"/>
                <a:ea typeface="Aptos" panose="020B0004020202020204" pitchFamily="34" charset="0"/>
                <a:cs typeface="Aptos" panose="020B0004020202020204" pitchFamily="34" charset="0"/>
              </a:rPr>
              <a:t>Entresto</a:t>
            </a:r>
            <a:r>
              <a:rPr lang="fr-FR" sz="1800" dirty="0">
                <a:effectLst/>
                <a:latin typeface="Calibri" panose="020F0502020204030204" pitchFamily="34" charset="0"/>
                <a:ea typeface="Aptos" panose="020B0004020202020204" pitchFamily="34" charset="0"/>
                <a:cs typeface="Aptos" panose="020B0004020202020204" pitchFamily="34" charset="0"/>
              </a:rPr>
              <a:t> initialement envisagé.</a:t>
            </a:r>
            <a:endParaRPr lang="fr-FR" sz="1800" dirty="0">
              <a:effectLst/>
              <a:latin typeface="Aptos" panose="020B0004020202020204" pitchFamily="34" charset="0"/>
              <a:ea typeface="Aptos" panose="020B0004020202020204" pitchFamily="34" charset="0"/>
              <a:cs typeface="Aptos" panose="020B00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8</a:t>
            </a:fld>
            <a:endParaRPr lang="fr-FR"/>
          </a:p>
        </p:txBody>
      </p:sp>
    </p:spTree>
    <p:extLst>
      <p:ext uri="{BB962C8B-B14F-4D97-AF65-F5344CB8AC3E}">
        <p14:creationId xmlns:p14="http://schemas.microsoft.com/office/powerpoint/2010/main" val="1780453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spcAft>
                <a:spcPts val="0"/>
              </a:spcAft>
              <a:buFont typeface="Arial" panose="020B0604020202020204" pitchFamily="34" charset="0"/>
              <a:buChar char="•"/>
            </a:pPr>
            <a:r>
              <a:rPr lang="fr-FR" sz="1200" b="1" dirty="0"/>
              <a:t>Actions Régionales :</a:t>
            </a:r>
          </a:p>
          <a:p>
            <a:pPr marL="800100" lvl="1" indent="-342900">
              <a:spcAft>
                <a:spcPts val="0"/>
              </a:spcAft>
              <a:buFont typeface="Arial" panose="020B0604020202020204" pitchFamily="34" charset="0"/>
              <a:buChar char="•"/>
            </a:pPr>
            <a:r>
              <a:rPr lang="fr-FR" sz="1200" b="1" dirty="0"/>
              <a:t>Dossier de presse  : </a:t>
            </a:r>
            <a:r>
              <a:rPr lang="fr-FR" sz="1200" dirty="0">
                <a:solidFill>
                  <a:schemeClr val="tx1"/>
                </a:solidFill>
                <a:latin typeface="+mj-lt"/>
              </a:rPr>
              <a:t>livraison juillet par la Région. </a:t>
            </a:r>
            <a:endParaRPr lang="fr-FR" sz="400" dirty="0">
              <a:solidFill>
                <a:schemeClr val="tx1"/>
              </a:solidFill>
              <a:latin typeface="+mj-lt"/>
            </a:endParaRPr>
          </a:p>
          <a:p>
            <a:pPr marL="800100" lvl="1" indent="-342900">
              <a:spcAft>
                <a:spcPts val="0"/>
              </a:spcAft>
              <a:buFont typeface="Arial" panose="020B0604020202020204" pitchFamily="34" charset="0"/>
              <a:buChar char="•"/>
            </a:pPr>
            <a:r>
              <a:rPr lang="fr-FR" sz="1200" b="1" dirty="0"/>
              <a:t>Osmose régional aux pharmaciens et MG </a:t>
            </a:r>
            <a:r>
              <a:rPr lang="fr-FR" sz="1200" dirty="0"/>
              <a:t>(</a:t>
            </a:r>
            <a:r>
              <a:rPr lang="fr-FR" sz="1200" dirty="0">
                <a:solidFill>
                  <a:schemeClr val="tx1"/>
                </a:solidFill>
                <a:latin typeface="+mj-lt"/>
              </a:rPr>
              <a:t>à confirmer)</a:t>
            </a:r>
            <a:endParaRPr lang="fr-FR" sz="400" dirty="0">
              <a:solidFill>
                <a:schemeClr val="tx1"/>
              </a:solidFill>
              <a:latin typeface="+mj-lt"/>
            </a:endParaRPr>
          </a:p>
          <a:p>
            <a:pPr marL="800100" lvl="1" indent="-342900">
              <a:spcAft>
                <a:spcPts val="0"/>
              </a:spcAft>
              <a:buFont typeface="Arial" panose="020B0604020202020204" pitchFamily="34" charset="0"/>
              <a:buChar char="•"/>
            </a:pPr>
            <a:r>
              <a:rPr lang="fr-FR" sz="1200" b="1" dirty="0"/>
              <a:t>Actualisation des affiches et des flyers </a:t>
            </a:r>
            <a:r>
              <a:rPr lang="fr-FR" sz="1200" dirty="0"/>
              <a:t>avec le nouveau QR d’</a:t>
            </a:r>
            <a:r>
              <a:rPr lang="fr-FR" sz="1200" dirty="0" err="1"/>
              <a:t>auto-diagnostic</a:t>
            </a:r>
            <a:endParaRPr lang="fr-FR" sz="1200" dirty="0"/>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t>Actions de promotion de la semaine de l’IC </a:t>
            </a:r>
            <a:r>
              <a:rPr lang="fr-FR" sz="1200" dirty="0">
                <a:solidFill>
                  <a:schemeClr val="tx1"/>
                </a:solidFill>
                <a:latin typeface="+mj-lt"/>
              </a:rPr>
              <a:t>en cours d’élaboration (projet podcasts)</a:t>
            </a:r>
          </a:p>
          <a:p>
            <a:pPr marL="800100" lvl="1" indent="-342900">
              <a:spcAft>
                <a:spcPts val="0"/>
              </a:spcAft>
              <a:buFont typeface="Arial" panose="020B0604020202020204" pitchFamily="34" charset="0"/>
              <a:buChar char="•"/>
            </a:pP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9</a:t>
            </a:fld>
            <a:endParaRPr lang="fr-FR"/>
          </a:p>
        </p:txBody>
      </p:sp>
    </p:spTree>
    <p:extLst>
      <p:ext uri="{BB962C8B-B14F-4D97-AF65-F5344CB8AC3E}">
        <p14:creationId xmlns:p14="http://schemas.microsoft.com/office/powerpoint/2010/main" val="32663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t>Actualisation des affiches et des flyers </a:t>
            </a:r>
            <a:r>
              <a:rPr lang="fr-FR" sz="1200" dirty="0"/>
              <a:t>avec le nouveau QR d’</a:t>
            </a:r>
            <a:r>
              <a:rPr lang="fr-FR" sz="1200" dirty="0" err="1"/>
              <a:t>auto-diagnostic</a:t>
            </a: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10</a:t>
            </a:fld>
            <a:endParaRPr lang="fr-FR"/>
          </a:p>
        </p:txBody>
      </p:sp>
    </p:spTree>
    <p:extLst>
      <p:ext uri="{BB962C8B-B14F-4D97-AF65-F5344CB8AC3E}">
        <p14:creationId xmlns:p14="http://schemas.microsoft.com/office/powerpoint/2010/main" val="4096586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12</a:t>
            </a:fld>
            <a:endParaRPr lang="fr-FR"/>
          </a:p>
        </p:txBody>
      </p:sp>
    </p:spTree>
    <p:extLst>
      <p:ext uri="{BB962C8B-B14F-4D97-AF65-F5344CB8AC3E}">
        <p14:creationId xmlns:p14="http://schemas.microsoft.com/office/powerpoint/2010/main" val="179561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oleObject" Target="../embeddings/oleObject9.bin"/><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image" Target="../media/image12.emf"/><Relationship Id="rId4" Type="http://schemas.openxmlformats.org/officeDocument/2006/relationships/oleObject" Target="../embeddings/oleObject8.bin"/></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7.xml"/><Relationship Id="rId1" Type="http://schemas.openxmlformats.org/officeDocument/2006/relationships/tags" Target="../tags/tag14.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8.xml"/><Relationship Id="rId1" Type="http://schemas.openxmlformats.org/officeDocument/2006/relationships/tags" Target="../tags/tag15.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9.xml"/><Relationship Id="rId1" Type="http://schemas.openxmlformats.org/officeDocument/2006/relationships/tags" Target="../tags/tag16.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0.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1.xml"/><Relationship Id="rId1" Type="http://schemas.openxmlformats.org/officeDocument/2006/relationships/tags" Target="../tags/tag18.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30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2.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34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3.xml"/><Relationship Id="rId1" Type="http://schemas.openxmlformats.org/officeDocument/2006/relationships/tags" Target="../tags/tag20.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37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4.xml"/><Relationship Id="rId1" Type="http://schemas.openxmlformats.org/officeDocument/2006/relationships/tags" Target="../tags/tag21.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40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5.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6.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6.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7.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7.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7.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7.xml"/></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7.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7.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8.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8.xml"/></Relationships>
</file>

<file path=ppt/slideLayouts/_rels/slideLayout49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8.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8.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8.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3.xml"/><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9.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9.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9.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9.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9.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5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5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10" Type="http://schemas.microsoft.com/office/2007/relationships/hdphoto" Target="../media/hdphoto1.wdp"/><Relationship Id="rId4" Type="http://schemas.openxmlformats.org/officeDocument/2006/relationships/image" Target="../media/image6.png"/><Relationship Id="rId9" Type="http://schemas.openxmlformats.org/officeDocument/2006/relationships/image" Target="../media/image11.png"/></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61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0.xml"/><Relationship Id="rId1" Type="http://schemas.openxmlformats.org/officeDocument/2006/relationships/tags" Target="../tags/tag23.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6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1.png"/></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5.xml"/><Relationship Id="rId1" Type="http://schemas.openxmlformats.org/officeDocument/2006/relationships/tags" Target="../tags/tag11.xml"/><Relationship Id="rId4" Type="http://schemas.openxmlformats.org/officeDocument/2006/relationships/image" Target="../media/image12.emf"/></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6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6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64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1.xml"/><Relationship Id="rId1" Type="http://schemas.openxmlformats.org/officeDocument/2006/relationships/tags" Target="../tags/tag24.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6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6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6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6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68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2.xml"/><Relationship Id="rId1" Type="http://schemas.openxmlformats.org/officeDocument/2006/relationships/tags" Target="../tags/tag25.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6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3.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3.xml"/></Relationships>
</file>

<file path=ppt/slideLayouts/_rels/slideLayout6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10" Type="http://schemas.microsoft.com/office/2007/relationships/hdphoto" Target="../media/hdphoto1.wdp"/><Relationship Id="rId4" Type="http://schemas.openxmlformats.org/officeDocument/2006/relationships/image" Target="../media/image6.png"/><Relationship Id="rId9" Type="http://schemas.openxmlformats.org/officeDocument/2006/relationships/image" Target="../media/image1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3.xml"/></Relationships>
</file>

<file path=ppt/slideLayouts/_rels/slideLayout7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3.xml"/></Relationships>
</file>

<file path=ppt/slideLayouts/_rels/slideLayout7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3.xml"/></Relationships>
</file>

<file path=ppt/slideLayouts/_rels/slideLayout71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3.xml"/><Relationship Id="rId1" Type="http://schemas.openxmlformats.org/officeDocument/2006/relationships/tags" Target="../tags/tag26.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7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4.xml"/></Relationships>
</file>

<file path=ppt/slideLayouts/_rels/slideLayout7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4.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4.xml"/></Relationships>
</file>

<file path=ppt/slideLayouts/_rels/slideLayout7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4.xml"/></Relationships>
</file>

<file path=ppt/slideLayouts/_rels/slideLayout751.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4.xml"/><Relationship Id="rId1" Type="http://schemas.openxmlformats.org/officeDocument/2006/relationships/tags" Target="../tags/tag27.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7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5.xml"/></Relationships>
</file>

<file path=ppt/slideLayouts/_rels/slideLayout7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5.xml"/></Relationships>
</file>

<file path=ppt/slideLayouts/_rels/slideLayout7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5.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5.xml"/></Relationships>
</file>

<file path=ppt/slideLayouts/_rels/slideLayout7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5.xml"/></Relationships>
</file>

<file path=ppt/slideLayouts/_rels/slideLayout7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5.xml"/></Relationships>
</file>

<file path=ppt/slideLayouts/_rels/slideLayout78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5.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12.emf"/></Relationships>
</file>

<file path=ppt/slideLayouts/_rels/slideLayout78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Master" Target="../slideMasters/slideMaster26.xml"/></Relationships>
</file>

<file path=ppt/slideLayouts/_rels/slideLayout78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Master" Target="../slideMasters/slideMaster26.xml"/></Relationships>
</file>

<file path=ppt/slideLayouts/_rels/slideLayout78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Master" Target="../slideMasters/slideMaster26.xml"/></Relationships>
</file>

<file path=ppt/slideLayouts/_rels/slideLayout78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Master" Target="../slideMasters/slideMaster2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Master" Target="../slideMasters/slideMaster26.xml"/></Relationships>
</file>

<file path=ppt/slideLayouts/_rels/slideLayout79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Master" Target="../slideMasters/slideMaster26.xml"/></Relationships>
</file>

<file path=ppt/slideLayouts/_rels/slideLayout79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26.xml"/></Relationships>
</file>

<file path=ppt/slideLayouts/_rels/slideLayout7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26.xml"/></Relationships>
</file>

<file path=ppt/slideLayouts/_rels/slideLayout79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26.xml"/></Relationships>
</file>

<file path=ppt/slideLayouts/_rels/slideLayout7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26.xml"/></Relationships>
</file>

<file path=ppt/slideLayouts/_rels/slideLayout7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26.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1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12.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00">
                <a:solidFill>
                  <a:schemeClr val="tx1">
                    <a:alpha val="0"/>
                  </a:schemeClr>
                </a:solidFill>
              </a:defRPr>
            </a:lvl1pPr>
          </a:lstStyle>
          <a:p>
            <a:fld id="{F1EDDD0E-859D-453F-A148-DF6C648817DC}" type="datetime1">
              <a:rPr lang="fr-FR" smtClean="0">
                <a:solidFill>
                  <a:srgbClr val="000000">
                    <a:alpha val="0"/>
                  </a:srgbClr>
                </a:solidFill>
              </a:rPr>
              <a:pPr/>
              <a:t>10/06/2026</a:t>
            </a:fld>
            <a:endParaRPr lang="fr-FR" dirty="0">
              <a:solidFill>
                <a:srgbClr val="000000">
                  <a:alpha val="0"/>
                </a:srgbClr>
              </a:solidFill>
            </a:endParaRPr>
          </a:p>
        </p:txBody>
      </p:sp>
      <p:sp>
        <p:nvSpPr>
          <p:cNvPr id="5" name="Espace réservé du pied de page 4"/>
          <p:cNvSpPr>
            <a:spLocks noGrp="1"/>
          </p:cNvSpPr>
          <p:nvPr>
            <p:ph type="ftr" sz="quarter" idx="11"/>
          </p:nvPr>
        </p:nvSpPr>
        <p:spPr bwMode="gray">
          <a:xfrm>
            <a:off x="960000" y="5226529"/>
            <a:ext cx="4320000" cy="1200000"/>
          </a:xfrm>
          <a:prstGeom prst="rect">
            <a:avLst/>
          </a:prstGeom>
        </p:spPr>
        <p:txBody>
          <a:bodyPr lIns="121917" tIns="60958" rIns="121917" bIns="60958" anchor="b" anchorCtr="0"/>
          <a:lstStyle>
            <a:lvl1pPr>
              <a:defRPr sz="1500"/>
            </a:lvl1pPr>
          </a:lstStyle>
          <a:p>
            <a:pPr defTabSz="1219170"/>
            <a:r>
              <a:rPr lang="fr-FR" dirty="0">
                <a:solidFill>
                  <a:srgbClr val="000000"/>
                </a:solidFill>
              </a:rPr>
              <a:t>Délégation du numérique en santé - SIDEP</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solidFill>
                  <a:srgbClr val="000000">
                    <a:alpha val="0"/>
                  </a:srgbClr>
                </a:solidFill>
              </a:rPr>
              <a:pPr/>
              <a:t>‹N°›</a:t>
            </a:fld>
            <a:endParaRPr lang="fr-FR" dirty="0">
              <a:solidFill>
                <a:srgbClr val="000000">
                  <a:alpha val="0"/>
                </a:srgbClr>
              </a:solidFill>
            </a:endParaRPr>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Picture 7" descr="A close up of a logo&#10;&#10;Description automatically generated">
            <a:extLst>
              <a:ext uri="{FF2B5EF4-FFF2-40B4-BE49-F238E27FC236}">
                <a16:creationId xmlns:a16="http://schemas.microsoft.com/office/drawing/2014/main" id="{4A502716-5234-414E-A935-CBECC7D19F8F}"/>
              </a:ext>
            </a:extLst>
          </p:cNvPr>
          <p:cNvPicPr>
            <a:picLocks noChangeAspect="1"/>
          </p:cNvPicPr>
          <p:nvPr userDrawn="1"/>
        </p:nvPicPr>
        <p:blipFill>
          <a:blip r:embed="rId2"/>
          <a:stretch>
            <a:fillRect/>
          </a:stretch>
        </p:blipFill>
        <p:spPr>
          <a:xfrm>
            <a:off x="431372" y="283437"/>
            <a:ext cx="1440160" cy="734927"/>
          </a:xfrm>
          <a:prstGeom prst="rect">
            <a:avLst/>
          </a:prstGeom>
        </p:spPr>
      </p:pic>
      <p:pic>
        <p:nvPicPr>
          <p:cNvPr id="9" name="Picture 2">
            <a:extLst>
              <a:ext uri="{FF2B5EF4-FFF2-40B4-BE49-F238E27FC236}">
                <a16:creationId xmlns:a16="http://schemas.microsoft.com/office/drawing/2014/main" id="{12D07181-F1E3-4424-A362-E157DEFB383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96235" y="297998"/>
            <a:ext cx="1871532" cy="42271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EC99A440-4576-48A8-B21A-F3EC553DEAFC}"/>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caractère confidentiel</a:t>
            </a:r>
          </a:p>
        </p:txBody>
      </p:sp>
    </p:spTree>
    <p:extLst>
      <p:ext uri="{BB962C8B-B14F-4D97-AF65-F5344CB8AC3E}">
        <p14:creationId xmlns:p14="http://schemas.microsoft.com/office/powerpoint/2010/main" val="3694796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43" y="71415"/>
            <a:ext cx="8953563" cy="500066"/>
          </a:xfrm>
        </p:spPr>
        <p:txBody>
          <a:bodyPr anchor="t">
            <a:normAutofit/>
          </a:bodyPr>
          <a:lstStyle>
            <a:lvl1pPr algn="l">
              <a:defRPr lang="fr-FR" sz="2800" b="1" kern="1200" dirty="0" smtClean="0">
                <a:solidFill>
                  <a:srgbClr val="0C419A"/>
                </a:solidFill>
                <a:latin typeface="Calibri" pitchFamily="34" charset="0"/>
                <a:ea typeface="+mn-ea"/>
                <a:cs typeface="+mn-cs"/>
              </a:defRPr>
            </a:lvl1pPr>
          </a:lstStyle>
          <a:p>
            <a:r>
              <a:rPr lang="fr-FR"/>
              <a:t>Modifiez le style du titre</a:t>
            </a:r>
            <a:endParaRPr lang="fr-FR" dirty="0"/>
          </a:p>
        </p:txBody>
      </p:sp>
      <p:sp>
        <p:nvSpPr>
          <p:cNvPr id="3" name="Espace réservé du texte 2"/>
          <p:cNvSpPr>
            <a:spLocks noGrp="1"/>
          </p:cNvSpPr>
          <p:nvPr>
            <p:ph type="body" idx="1"/>
          </p:nvPr>
        </p:nvSpPr>
        <p:spPr>
          <a:xfrm>
            <a:off x="963084" y="1428736"/>
            <a:ext cx="10363200" cy="3786214"/>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17630498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543725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89953842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18366487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cSld name="1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p:custDataLst>
              <p:tags r:id="rId1"/>
            </p:custDataLst>
            <p:extLst>
              <p:ext uri="{D42A27DB-BD31-4B8C-83A1-F6EECF244321}">
                <p14:modId xmlns:p14="http://schemas.microsoft.com/office/powerpoint/2010/main" val="271482975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0" name=""/>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p:nvPicPr>
        <p:blipFill>
          <a:blip r:embed="rId6" cstate="print"/>
          <a:srcRect/>
          <a:stretch>
            <a:fillRect/>
          </a:stretch>
        </p:blipFill>
        <p:spPr bwMode="auto">
          <a:xfrm>
            <a:off x="10477508" y="6021399"/>
            <a:ext cx="1564217" cy="669925"/>
          </a:xfrm>
          <a:prstGeom prst="rect">
            <a:avLst/>
          </a:prstGeom>
          <a:noFill/>
          <a:ln w="9525">
            <a:noFill/>
            <a:miter lim="800000"/>
            <a:headEnd/>
            <a:tailEnd/>
          </a:ln>
        </p:spPr>
      </p:pic>
      <p:graphicFrame>
        <p:nvGraphicFramePr>
          <p:cNvPr id="7"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2"/>
            </p:custDataLst>
            <p:extLst>
              <p:ext uri="{D42A27DB-BD31-4B8C-83A1-F6EECF244321}">
                <p14:modId xmlns:p14="http://schemas.microsoft.com/office/powerpoint/2010/main" val="271482975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7" imgW="306" imgH="306" progId="TCLayout.ActiveDocument.1">
                  <p:embed/>
                </p:oleObj>
              </mc:Choice>
              <mc:Fallback>
                <p:oleObj name="think-cell Slide" r:id="rId7" imgW="306" imgH="306" progId="TCLayout.ActiveDocument.1">
                  <p:embed/>
                  <p:pic>
                    <p:nvPicPr>
                      <p:cNvPr id="0" name=""/>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9" name="ZoneTexte 8"/>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6"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23444674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05221226"/>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9319572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39037978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0910441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21313066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6275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76211" y="857241"/>
            <a:ext cx="5384800" cy="4525963"/>
          </a:xfrm>
        </p:spPr>
        <p:txBody>
          <a:bodyPr/>
          <a:lstStyle>
            <a:lvl1pPr marL="342900" indent="-252000" algn="l" rtl="0" eaLnBrk="1" fontAlgn="auto" hangingPunct="1">
              <a:spcBef>
                <a:spcPts val="0"/>
              </a:spcBef>
              <a:spcAft>
                <a:spcPts val="600"/>
              </a:spcAft>
              <a:buClr>
                <a:schemeClr val="accent5">
                  <a:lumMod val="75000"/>
                </a:schemeClr>
              </a:buClr>
              <a:buSzPct val="70000"/>
              <a:buFont typeface="Wingdings" pitchFamily="2" charset="2"/>
              <a:buChar char=""/>
              <a:defRPr lang="fr-FR" sz="2200" kern="1200" dirty="0" smtClean="0">
                <a:solidFill>
                  <a:schemeClr val="tx1">
                    <a:lumMod val="75000"/>
                    <a:lumOff val="25000"/>
                  </a:schemeClr>
                </a:solidFill>
                <a:latin typeface="+mj-lt"/>
                <a:ea typeface="+mn-ea"/>
                <a:cs typeface="+mn-cs"/>
              </a:defRPr>
            </a:lvl1pPr>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vl5pPr>
              <a:defRPr sz="14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p:txBody>
      </p:sp>
      <p:sp>
        <p:nvSpPr>
          <p:cNvPr id="4" name="Espace réservé du contenu 3"/>
          <p:cNvSpPr>
            <a:spLocks noGrp="1"/>
          </p:cNvSpPr>
          <p:nvPr>
            <p:ph sz="half" idx="2"/>
          </p:nvPr>
        </p:nvSpPr>
        <p:spPr>
          <a:xfrm>
            <a:off x="6064211" y="857241"/>
            <a:ext cx="5384800" cy="4525963"/>
          </a:xfrm>
        </p:spPr>
        <p:txBody>
          <a:bodyPr/>
          <a:lstStyle>
            <a:lvl1pPr>
              <a:defRPr lang="fr-FR" sz="2200" kern="1200" dirty="0" smtClean="0">
                <a:solidFill>
                  <a:schemeClr val="tx1">
                    <a:lumMod val="75000"/>
                    <a:lumOff val="25000"/>
                  </a:schemeClr>
                </a:solidFill>
                <a:latin typeface="+mj-lt"/>
                <a:ea typeface="+mn-ea"/>
                <a:cs typeface="+mn-cs"/>
              </a:defRPr>
            </a:lvl1pPr>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vl5pPr>
              <a:defRPr sz="14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9786859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057394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662382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5149198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486423476"/>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410153028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98659717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21222135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317955780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683854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992960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90423570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9235165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3066456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957737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9094214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37000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9364764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107112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8685302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29779455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63385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85423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106443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5805525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13494315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424980048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801675726"/>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16682820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47683958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788238324"/>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31491593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639940782"/>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439218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0465" y="142852"/>
            <a:ext cx="4430225" cy="1292248"/>
          </a:xfrm>
        </p:spPr>
        <p:txBody>
          <a:bodyPr anchor="t"/>
          <a:lstStyle>
            <a:lvl1pPr algn="l">
              <a:defRPr sz="2400" b="1"/>
            </a:lvl1pPr>
          </a:lstStyle>
          <a:p>
            <a:r>
              <a:rPr lang="fr-FR"/>
              <a:t>Modifiez le style du titre</a:t>
            </a:r>
            <a:endParaRPr lang="fr-FR" dirty="0"/>
          </a:p>
        </p:txBody>
      </p:sp>
      <p:sp>
        <p:nvSpPr>
          <p:cNvPr id="3" name="Espace réservé du contenu 2"/>
          <p:cNvSpPr>
            <a:spLocks noGrp="1"/>
          </p:cNvSpPr>
          <p:nvPr>
            <p:ph idx="1"/>
          </p:nvPr>
        </p:nvSpPr>
        <p:spPr>
          <a:xfrm>
            <a:off x="4766733" y="500051"/>
            <a:ext cx="6815667" cy="5626121"/>
          </a:xfrm>
        </p:spPr>
        <p:txBody>
          <a:bodyPr/>
          <a:lstStyle>
            <a:lvl1pPr marL="342900" indent="-252000" algn="l" rtl="0" eaLnBrk="1" fontAlgn="auto" hangingPunct="1">
              <a:spcBef>
                <a:spcPts val="0"/>
              </a:spcBef>
              <a:spcAft>
                <a:spcPts val="600"/>
              </a:spcAft>
              <a:buClr>
                <a:schemeClr val="accent5">
                  <a:lumMod val="75000"/>
                </a:schemeClr>
              </a:buClr>
              <a:buSzPct val="70000"/>
              <a:buFont typeface="Wingdings" pitchFamily="2" charset="2"/>
              <a:buChar char=""/>
              <a:defRPr lang="fr-FR" sz="2200" kern="1200" dirty="0" smtClean="0">
                <a:solidFill>
                  <a:schemeClr val="tx1">
                    <a:lumMod val="75000"/>
                    <a:lumOff val="25000"/>
                  </a:schemeClr>
                </a:solidFill>
                <a:latin typeface="+mj-lt"/>
                <a:ea typeface="+mn-ea"/>
                <a:cs typeface="+mn-cs"/>
              </a:defRPr>
            </a:lvl1pPr>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vl5pPr>
              <a:defRPr sz="14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p:txBody>
      </p:sp>
      <p:sp>
        <p:nvSpPr>
          <p:cNvPr id="4" name="Espace réservé du texte 3"/>
          <p:cNvSpPr>
            <a:spLocks noGrp="1"/>
          </p:cNvSpPr>
          <p:nvPr>
            <p:ph type="body" sz="half" idx="2"/>
          </p:nvPr>
        </p:nvSpPr>
        <p:spPr>
          <a:xfrm>
            <a:off x="190465" y="1435103"/>
            <a:ext cx="44302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extLst>
      <p:ext uri="{BB962C8B-B14F-4D97-AF65-F5344CB8AC3E}">
        <p14:creationId xmlns:p14="http://schemas.microsoft.com/office/powerpoint/2010/main" val="195013758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59703974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3514631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7826578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81754628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8834119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3053556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6083565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889226305"/>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84762745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148401648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0" y="142852"/>
            <a:ext cx="8953520" cy="566738"/>
          </a:xfrm>
        </p:spPr>
        <p:txBody>
          <a:bodyPr anchor="t"/>
          <a:lstStyle>
            <a:lvl1pPr algn="l">
              <a:defRPr sz="2400" b="1"/>
            </a:lvl1pPr>
          </a:lstStyle>
          <a:p>
            <a:r>
              <a:rPr lang="fr-FR"/>
              <a:t>Modifiez le style du titre</a:t>
            </a:r>
            <a:endParaRPr lang="fr-FR" dirty="0"/>
          </a:p>
        </p:txBody>
      </p:sp>
      <p:sp>
        <p:nvSpPr>
          <p:cNvPr id="3" name="Espace réservé pour une image  2"/>
          <p:cNvSpPr>
            <a:spLocks noGrp="1"/>
          </p:cNvSpPr>
          <p:nvPr>
            <p:ph type="pic" idx="1"/>
          </p:nvPr>
        </p:nvSpPr>
        <p:spPr>
          <a:xfrm>
            <a:off x="2389717" y="885836"/>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fr-FR" noProof="0" dirty="0"/>
          </a:p>
        </p:txBody>
      </p:sp>
      <p:sp>
        <p:nvSpPr>
          <p:cNvPr id="4" name="Espace réservé du texte 3"/>
          <p:cNvSpPr>
            <a:spLocks noGrp="1"/>
          </p:cNvSpPr>
          <p:nvPr>
            <p:ph type="body" sz="half" idx="2"/>
          </p:nvPr>
        </p:nvSpPr>
        <p:spPr>
          <a:xfrm>
            <a:off x="2389717" y="5072074"/>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extLst>
      <p:ext uri="{BB962C8B-B14F-4D97-AF65-F5344CB8AC3E}">
        <p14:creationId xmlns:p14="http://schemas.microsoft.com/office/powerpoint/2010/main" val="119585547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13648331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3169179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2453352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36484636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43415040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06429267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5298006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83316873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26700533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636945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stStyle>
          <a:p>
            <a:pPr lvl="0"/>
            <a:r>
              <a:rPr lang="fr-FR"/>
              <a:t>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72588643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94112160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40449132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143048301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87251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621579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56565056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15318788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306891609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63855906"/>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193115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500051"/>
            <a:ext cx="2743200" cy="5626121"/>
          </a:xfrm>
        </p:spPr>
        <p:txBody>
          <a:bodyPr vert="eaVert"/>
          <a:lstStyle/>
          <a:p>
            <a:r>
              <a:rPr lang="fr-FR"/>
              <a:t>Modifiez le style du titre</a:t>
            </a:r>
            <a:endParaRPr lang="fr-FR" dirty="0"/>
          </a:p>
        </p:txBody>
      </p:sp>
      <p:sp>
        <p:nvSpPr>
          <p:cNvPr id="3" name="Espace réservé du texte vertical 2"/>
          <p:cNvSpPr>
            <a:spLocks noGrp="1"/>
          </p:cNvSpPr>
          <p:nvPr>
            <p:ph type="body" orient="vert" idx="1"/>
          </p:nvPr>
        </p:nvSpPr>
        <p:spPr>
          <a:xfrm>
            <a:off x="609600" y="500051"/>
            <a:ext cx="8026400" cy="5626121"/>
          </a:xfrm>
        </p:spPr>
        <p:txBody>
          <a:bodyPr vert="eaVert"/>
          <a:lstStyle>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stStyle>
          <a:p>
            <a:pPr lvl="0"/>
            <a:r>
              <a:rPr lang="fr-FR"/>
              <a:t>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398295564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06918177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741611741"/>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78979748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717218198"/>
      </p:ext>
    </p:extLst>
  </p:cSld>
  <p:clrMapOvr>
    <a:masterClrMapping/>
  </p:clrMapOvr>
  <p:extLst>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58527307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48633831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4073461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0329290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6996882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87042646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76042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51782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2740228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375615833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01494704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26068967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113484112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13178270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68888002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77561119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9882411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536637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83027395"/>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37097587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64827257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43781150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8385502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6891383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6958443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110806515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019278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7197747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47279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fld id="{4D4C9CEC-42FC-4DC8-BCBA-F3C4FFD9576A}" type="datetime1">
              <a:rPr lang="fr-FR" cap="all" smtClean="0">
                <a:solidFill>
                  <a:srgbClr val="000000"/>
                </a:solidFill>
              </a:rPr>
              <a:pPr algn="r"/>
              <a:t>10/06/2026</a:t>
            </a:fld>
            <a:endParaRPr lang="fr-FR" cap="all" dirty="0">
              <a:solidFill>
                <a:srgbClr val="000000"/>
              </a:solidFill>
            </a:endParaRPr>
          </a:p>
        </p:txBody>
      </p:sp>
      <p:sp>
        <p:nvSpPr>
          <p:cNvPr id="3" name="Espace réservé du pied de page 2"/>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00" b="1" cap="all" baseline="0"/>
            </a:lvl1pPr>
            <a:lvl2pPr marL="0" indent="0">
              <a:spcBef>
                <a:spcPts val="667"/>
              </a:spcBef>
              <a:spcAft>
                <a:spcPts val="0"/>
              </a:spcAft>
              <a:buNone/>
              <a:defRPr sz="2500"/>
            </a:lvl2pPr>
          </a:lstStyle>
          <a:p>
            <a:pPr lvl="0"/>
            <a:r>
              <a:rPr lang="fr-FR" dirty="0"/>
              <a:t>Titre</a:t>
            </a:r>
          </a:p>
          <a:p>
            <a:pPr lvl="1"/>
            <a:r>
              <a:rPr lang="fr-FR" dirty="0"/>
              <a:t>Sous-titre</a:t>
            </a:r>
          </a:p>
        </p:txBody>
      </p:sp>
      <p:pic>
        <p:nvPicPr>
          <p:cNvPr id="9" name="Picture 8" descr="A close up of a logo&#10;&#10;Description automatically generated">
            <a:extLst>
              <a:ext uri="{FF2B5EF4-FFF2-40B4-BE49-F238E27FC236}">
                <a16:creationId xmlns:a16="http://schemas.microsoft.com/office/drawing/2014/main" id="{E9297CC8-BBD8-4E55-B6EA-53CF655416C1}"/>
              </a:ext>
            </a:extLst>
          </p:cNvPr>
          <p:cNvPicPr>
            <a:picLocks noChangeAspect="1"/>
          </p:cNvPicPr>
          <p:nvPr userDrawn="1"/>
        </p:nvPicPr>
        <p:blipFill>
          <a:blip r:embed="rId2"/>
          <a:stretch>
            <a:fillRect/>
          </a:stretch>
        </p:blipFill>
        <p:spPr>
          <a:xfrm>
            <a:off x="431372" y="283437"/>
            <a:ext cx="1440160" cy="734927"/>
          </a:xfrm>
          <a:prstGeom prst="rect">
            <a:avLst/>
          </a:prstGeom>
        </p:spPr>
      </p:pic>
      <p:pic>
        <p:nvPicPr>
          <p:cNvPr id="12" name="Picture 2">
            <a:extLst>
              <a:ext uri="{FF2B5EF4-FFF2-40B4-BE49-F238E27FC236}">
                <a16:creationId xmlns:a16="http://schemas.microsoft.com/office/drawing/2014/main" id="{CA7940DB-0DF8-4289-B47B-E95025F3F60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96235" y="297998"/>
            <a:ext cx="1871532" cy="42271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69528E8C-6BF9-4BEB-A344-076BFA41765F}"/>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caractère confidentiel</a:t>
            </a:r>
          </a:p>
        </p:txBody>
      </p:sp>
    </p:spTree>
    <p:extLst>
      <p:ext uri="{BB962C8B-B14F-4D97-AF65-F5344CB8AC3E}">
        <p14:creationId xmlns:p14="http://schemas.microsoft.com/office/powerpoint/2010/main" val="29687494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27968671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5977806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69639954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706628665"/>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49978869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92898133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879895469"/>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394182247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306245438"/>
      </p:ext>
    </p:extLst>
  </p:cSld>
  <p:clrMapOvr>
    <a:masterClrMapping/>
  </p:clrMapOvr>
  <p:extLst>
    <p:ext uri="{DCECCB84-F9BA-43D5-87BE-67443E8EF086}">
      <p15:sldGuideLst xmlns:p15="http://schemas.microsoft.com/office/powerpoint/2012/main"/>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26575249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3629833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227467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10/06/2026</a:t>
            </a:fld>
            <a:endParaRPr lang="fr-FR" dirty="0"/>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5529269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7149584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0998772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28024515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3919424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3887056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3230770285"/>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6286364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231701577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41453606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897255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5401478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7403172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1736947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326512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7228763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57186991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1927567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3513003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60776116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5026338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83389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4848410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385438716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60724464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58065440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15452016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68460620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50876377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902818342"/>
      </p:ext>
    </p:extLst>
  </p:cSld>
  <p:clrMapOvr>
    <a:masterClrMapping/>
  </p:clrMapOvr>
  <p:extLst>
    <p:ext uri="{DCECCB84-F9BA-43D5-87BE-67443E8EF086}">
      <p15:sldGuideLst xmlns:p15="http://schemas.microsoft.com/office/powerpoint/2012/main"/>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28331156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15336751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146769155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3682854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5580790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568911353"/>
      </p:ext>
    </p:extLst>
  </p:cSld>
  <p:clrMapOvr>
    <a:masterClrMapping/>
  </p:clrMapOvr>
  <p:extLst>
    <p:ext uri="{DCECCB84-F9BA-43D5-87BE-67443E8EF086}">
      <p15:sldGuideLst xmlns:p15="http://schemas.microsoft.com/office/powerpoint/2012/main"/>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63011653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51089648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66697031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59608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6618390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0241346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11929061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71477842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39687072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7115507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52001054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410403025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17735740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253676020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6011165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9976372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38555489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33040463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6521854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129458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6046696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21621558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7884331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95628693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2479822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80448467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4079688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41660781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8482844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6058902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9497630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7132383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197897271"/>
      </p:ext>
    </p:extLst>
  </p:cSld>
  <p:clrMapOvr>
    <a:masterClrMapping/>
  </p:clrMapOvr>
  <p:extLst>
    <p:ext uri="{DCECCB84-F9BA-43D5-87BE-67443E8EF086}">
      <p15:sldGuideLst xmlns:p15="http://schemas.microsoft.com/office/powerpoint/2012/main"/>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00571215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63724609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692719090"/>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330804661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181728377"/>
      </p:ext>
    </p:extLst>
  </p:cSld>
  <p:clrMapOvr>
    <a:masterClrMapping/>
  </p:clrMapOvr>
  <p:extLst>
    <p:ext uri="{DCECCB84-F9BA-43D5-87BE-67443E8EF086}">
      <p15:sldGuideLst xmlns:p15="http://schemas.microsoft.com/office/powerpoint/2012/main"/>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49108399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21216191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3784096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38726166"/>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9153746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905616581"/>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54202944"/>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2217895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1416843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4292545321"/>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92128744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364050706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24191855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81692107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9265057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53823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38038563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2505723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08317847"/>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8051831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68497416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74263549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1552632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54165612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9161930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3241279216"/>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3468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fld id="{5044B9C5-1A8B-44C5-8A71-42878D752E5E}"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3863412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342943392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53034520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2434417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7934947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92439717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15291438"/>
      </p:ext>
    </p:extLst>
  </p:cSld>
  <p:clrMapOvr>
    <a:masterClrMapping/>
  </p:clrMapOvr>
  <p:extLst>
    <p:ext uri="{DCECCB84-F9BA-43D5-87BE-67443E8EF086}">
      <p15:sldGuideLst xmlns:p15="http://schemas.microsoft.com/office/powerpoint/2012/main"/>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23915190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51533470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13306941"/>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429273341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707659146"/>
      </p:ext>
    </p:extLst>
  </p:cSld>
  <p:clrMapOvr>
    <a:masterClrMapping/>
  </p:clrMapOvr>
  <p:extLst>
    <p:ext uri="{DCECCB84-F9BA-43D5-87BE-67443E8EF086}">
      <p15:sldGuideLst xmlns:p15="http://schemas.microsoft.com/office/powerpoint/2012/main"/>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6986063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24143855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57257322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061482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675274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9852147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53892556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75344789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2895756"/>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992520151"/>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42430796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45753852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218185119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214781402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329435980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79476675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07413680"/>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3941352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94031394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706970994"/>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92048221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5442272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8114927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141729387"/>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99662804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5676654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226704097"/>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44478007"/>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75474160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09358052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55069917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39658934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161163260"/>
      </p:ext>
    </p:extLst>
  </p:cSld>
  <p:clrMapOvr>
    <a:masterClrMapping/>
  </p:clrMapOvr>
  <p:extLst>
    <p:ext uri="{DCECCB84-F9BA-43D5-87BE-67443E8EF086}">
      <p15:sldGuideLst xmlns:p15="http://schemas.microsoft.com/office/powerpoint/2012/main"/>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1023422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2452108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206652832"/>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3080779919"/>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2867308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59602691"/>
      </p:ext>
    </p:extLst>
  </p:cSld>
  <p:clrMapOvr>
    <a:masterClrMapping/>
  </p:clrMapOvr>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829391429"/>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346560345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42610662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4499225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696217981"/>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378110767"/>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860773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4983570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3918101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633871837"/>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51073442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21572993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165883245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3021918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46403112"/>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29181306"/>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4957877"/>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5109824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0044850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03206083"/>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7523708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970224924"/>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19161736"/>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430254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3381989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1971941109"/>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81439313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542442366"/>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639765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55168624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1723901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49713396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008272375"/>
      </p:ext>
    </p:extLst>
  </p:cSld>
  <p:clrMapOvr>
    <a:masterClrMapping/>
  </p:clrMapOvr>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88279795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298293903"/>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39439923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226186887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223498302"/>
      </p:ext>
    </p:extLst>
  </p:cSld>
  <p:clrMapOvr>
    <a:masterClrMapping/>
  </p:clrMapOvr>
  <p:extLst>
    <p:ext uri="{DCECCB84-F9BA-43D5-87BE-67443E8EF086}">
      <p15:sldGuideLst xmlns:p15="http://schemas.microsoft.com/office/powerpoint/2012/main"/>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77573787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441684895"/>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603757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944209717"/>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3591026"/>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01537645"/>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55257020"/>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616002609"/>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372513876"/>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4062595020"/>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87802046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9548594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66233397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16144565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87335500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0792767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522551856"/>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7006048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978518451"/>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56494205"/>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962319224"/>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93669567"/>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68993049"/>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87100293"/>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204486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84000"/>
            <a:ext cx="12192000" cy="5875200"/>
          </a:xfrm>
          <a:solidFill>
            <a:schemeClr val="bg1">
              <a:lumMod val="85000"/>
            </a:schemeClr>
          </a:solidFill>
        </p:spPr>
        <p:txBody>
          <a:bodyPr tIns="1439964"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479988" anchor="ctr" anchorCtr="0"/>
          <a:lstStyle>
            <a:lvl1pPr marL="527987" indent="-527987">
              <a:buFont typeface="+mj-lt"/>
              <a:buAutoNum type="arabicPeriod"/>
              <a:defRPr sz="4300"/>
            </a:lvl1pPr>
          </a:lstStyle>
          <a:p>
            <a:r>
              <a:rPr lang="fr-FR" dirty="0"/>
              <a:t>Titre</a:t>
            </a:r>
          </a:p>
        </p:txBody>
      </p:sp>
      <p:sp>
        <p:nvSpPr>
          <p:cNvPr id="3" name="Espace réservé de la date 2"/>
          <p:cNvSpPr>
            <a:spLocks noGrp="1"/>
          </p:cNvSpPr>
          <p:nvPr>
            <p:ph type="dt" sz="half" idx="10"/>
          </p:nvPr>
        </p:nvSpPr>
        <p:spPr bwMode="gray"/>
        <p:txBody>
          <a:bodyPr/>
          <a:lstStyle/>
          <a:p>
            <a:pPr algn="r"/>
            <a:fld id="{5E876BBC-7213-4993-B4E6-3EE0247FABC9}"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9" name="Rectangle 8">
            <a:extLst>
              <a:ext uri="{FF2B5EF4-FFF2-40B4-BE49-F238E27FC236}">
                <a16:creationId xmlns:a16="http://schemas.microsoft.com/office/drawing/2014/main" id="{AEE67256-57F7-4747-A69E-702765079425}"/>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a:t>
            </a:r>
            <a:r>
              <a:rPr lang="fr-FR" sz="1200" b="1">
                <a:solidFill>
                  <a:srgbClr val="C00000"/>
                </a:solidFill>
              </a:rPr>
              <a:t>caractère confidentiel</a:t>
            </a:r>
            <a:endParaRPr lang="fr-FR" sz="1200" b="1" dirty="0">
              <a:solidFill>
                <a:srgbClr val="C00000"/>
              </a:solidFill>
            </a:endParaRPr>
          </a:p>
        </p:txBody>
      </p:sp>
    </p:spTree>
    <p:extLst>
      <p:ext uri="{BB962C8B-B14F-4D97-AF65-F5344CB8AC3E}">
        <p14:creationId xmlns:p14="http://schemas.microsoft.com/office/powerpoint/2010/main" val="19779868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35075252"/>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3575710922"/>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10665461"/>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81089435"/>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81845592"/>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38862603"/>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110355207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597985163"/>
      </p:ext>
    </p:extLst>
  </p:cSld>
  <p:clrMapOvr>
    <a:masterClrMapping/>
  </p:clrMapOvr>
  <p:extLst>
    <p:ext uri="{DCECCB84-F9BA-43D5-87BE-67443E8EF086}">
      <p15:sldGuideLst xmlns:p15="http://schemas.microsoft.com/office/powerpoint/2012/main"/>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747663024"/>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45283591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914969779"/>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16340928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99786713"/>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userDrawn="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11193075"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36520" y="5031328"/>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5"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965788754"/>
      </p:ext>
    </p:extLst>
  </p:cSld>
  <p:clrMapOvr>
    <a:masterClrMapping/>
  </p:clrMapOvr>
  <p:extLst>
    <p:ext uri="{DCECCB84-F9BA-43D5-87BE-67443E8EF086}">
      <p15:sldGuideLst xmlns:p15="http://schemas.microsoft.com/office/powerpoint/2012/main"/>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userDrawn="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61" y="4989128"/>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34"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543608517"/>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reserve="1" userDrawn="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60" y="483438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5" y="5971711"/>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677101737"/>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userDrawn="1"/>
        </p:nvPicPr>
        <p:blipFill>
          <a:blip r:embed="rId2"/>
          <a:stretch>
            <a:fillRect/>
          </a:stretch>
        </p:blipFill>
        <p:spPr>
          <a:xfrm>
            <a:off x="220753" y="-49428"/>
            <a:ext cx="7587939"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01460" y="483438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47"/>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1376129928"/>
      </p:ext>
    </p:extLst>
  </p:cSld>
  <p:clrMapOvr>
    <a:masterClrMapping/>
  </p:clrMapOvr>
  <p:extLst>
    <p:ext uri="{DCECCB84-F9BA-43D5-87BE-67443E8EF086}">
      <p15:sldGuideLst xmlns:p15="http://schemas.microsoft.com/office/powerpoint/2012/main"/>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61" y="4834380"/>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9"/>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1227045877"/>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60" y="483438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5962389" y="6013915"/>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title="Sécurité sociale - l'Assurance Maladie : Agir ensemble, protéger chacun - Caisse nationale">
            <a:extLst>
              <a:ext uri="{FF2B5EF4-FFF2-40B4-BE49-F238E27FC236}">
                <a16:creationId xmlns:a16="http://schemas.microsoft.com/office/drawing/2014/main" id="{C669554B-24A3-6E4A-BF99-164EAC008630}"/>
              </a:ext>
            </a:extLst>
          </p:cNvPr>
          <p:cNvPicPr>
            <a:picLocks noChangeAspect="1"/>
          </p:cNvPicPr>
          <p:nvPr userDrawn="1"/>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886093801"/>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2971334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38906197"/>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760018162"/>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423621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9638633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67767276"/>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6823209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798835047"/>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734147969"/>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44501281"/>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46812553"/>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04167782"/>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23593906"/>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974859826"/>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6044971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423017685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293164866"/>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118388494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27691562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162323542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737558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6330619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9637121"/>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060151897"/>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629992290"/>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0316919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1028879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575595776"/>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278044306"/>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4007780646"/>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106977675"/>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927047344"/>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365899752"/>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1948312599"/>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046189347"/>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791271597"/>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42453759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98581213"/>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845076513"/>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83"/>
            <a:ext cx="7156451"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2666189199"/>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userDrawn="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11193075"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36520" y="5031328"/>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5"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34511622"/>
      </p:ext>
    </p:extLst>
  </p:cSld>
  <p:clrMapOvr>
    <a:masterClrMapping/>
  </p:clrMapOvr>
  <p:extLst>
    <p:ext uri="{DCECCB84-F9BA-43D5-87BE-67443E8EF086}">
      <p15:sldGuideLst xmlns:p15="http://schemas.microsoft.com/office/powerpoint/2012/main"/>
    </p:ext>
  </p:extLst>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preserve="1" userDrawn="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61" y="4989128"/>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34"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460777153"/>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preserve="1" userDrawn="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60" y="483438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5" y="5971711"/>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406940656"/>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userDrawn="1"/>
        </p:nvPicPr>
        <p:blipFill>
          <a:blip r:embed="rId2"/>
          <a:stretch>
            <a:fillRect/>
          </a:stretch>
        </p:blipFill>
        <p:spPr>
          <a:xfrm>
            <a:off x="220753" y="-49428"/>
            <a:ext cx="7587939"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01460" y="483438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47"/>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3196589314"/>
      </p:ext>
    </p:extLst>
  </p:cSld>
  <p:clrMapOvr>
    <a:masterClrMapping/>
  </p:clrMapOvr>
  <p:extLst>
    <p:ext uri="{DCECCB84-F9BA-43D5-87BE-67443E8EF086}">
      <p15:sldGuideLst xmlns:p15="http://schemas.microsoft.com/office/powerpoint/2012/main"/>
    </p:ext>
  </p:extLst>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61" y="4834380"/>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9"/>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3067702530"/>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60" y="483438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5962389" y="6013915"/>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title="Sécurité sociale - l'Assurance Maladie : Agir ensemble, protéger chacun - Caisse nationale">
            <a:extLst>
              <a:ext uri="{FF2B5EF4-FFF2-40B4-BE49-F238E27FC236}">
                <a16:creationId xmlns:a16="http://schemas.microsoft.com/office/drawing/2014/main" id="{C669554B-24A3-6E4A-BF99-164EAC008630}"/>
              </a:ext>
            </a:extLst>
          </p:cNvPr>
          <p:cNvPicPr>
            <a:picLocks noChangeAspect="1"/>
          </p:cNvPicPr>
          <p:nvPr userDrawn="1"/>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2000452465"/>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28270403"/>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1490191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54372591"/>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27137261"/>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12614381"/>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145512983"/>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614266801"/>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97094694"/>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40686313"/>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43516807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45505154"/>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238963077"/>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309810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899538429"/>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91177286"/>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5124357"/>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6"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8848370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7" y="2087567"/>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5640892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7" y="2087567"/>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7295641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7" y="2087567"/>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15480993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7" y="2087567"/>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192913769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7" y="2087567"/>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Tree>
    <p:extLst>
      <p:ext uri="{BB962C8B-B14F-4D97-AF65-F5344CB8AC3E}">
        <p14:creationId xmlns:p14="http://schemas.microsoft.com/office/powerpoint/2010/main" val="229424803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Tree>
    <p:extLst>
      <p:ext uri="{BB962C8B-B14F-4D97-AF65-F5344CB8AC3E}">
        <p14:creationId xmlns:p14="http://schemas.microsoft.com/office/powerpoint/2010/main" val="1115763189"/>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Tree>
    <p:extLst>
      <p:ext uri="{BB962C8B-B14F-4D97-AF65-F5344CB8AC3E}">
        <p14:creationId xmlns:p14="http://schemas.microsoft.com/office/powerpoint/2010/main" val="1292411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183664872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Tree>
    <p:extLst>
      <p:ext uri="{BB962C8B-B14F-4D97-AF65-F5344CB8AC3E}">
        <p14:creationId xmlns:p14="http://schemas.microsoft.com/office/powerpoint/2010/main" val="3320796348"/>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Tree>
    <p:extLst>
      <p:ext uri="{BB962C8B-B14F-4D97-AF65-F5344CB8AC3E}">
        <p14:creationId xmlns:p14="http://schemas.microsoft.com/office/powerpoint/2010/main" val="3058043276"/>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245747930"/>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964977968"/>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411441657"/>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09902536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070895941"/>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457461925"/>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3084929851"/>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7417462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spTree>
    <p:extLst>
      <p:ext uri="{BB962C8B-B14F-4D97-AF65-F5344CB8AC3E}">
        <p14:creationId xmlns:p14="http://schemas.microsoft.com/office/powerpoint/2010/main" val="83027395"/>
      </p:ext>
    </p:extLst>
  </p:cSld>
  <p:clrMapOvr>
    <a:masterClrMapping/>
  </p:clrMapOvr>
  <p:extLst>
    <p:ext uri="{DCECCB84-F9BA-43D5-87BE-67443E8EF086}">
      <p15:sldGuideLst xmlns:p15="http://schemas.microsoft.com/office/powerpoint/2012/main"/>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428068685"/>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476504665"/>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40"/>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235950441"/>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83"/>
            <a:ext cx="7156451"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3551940475"/>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8" y="279400"/>
            <a:ext cx="4705351"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4"/>
            <a:ext cx="11193075"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4B40B8A7-3AFE-4C5C-ABBE-990D87E23B74}" type="datetime1">
              <a:rPr lang="fr-FR" smtClean="0">
                <a:solidFill>
                  <a:srgbClr val="0C419A"/>
                </a:solidFill>
              </a:rPr>
              <a:pPr/>
              <a:t>10/06/2026</a:t>
            </a:fld>
            <a:endParaRPr lang="fr-BE">
              <a:solidFill>
                <a:srgbClr val="0C419A"/>
              </a:solidFill>
            </a:endParaRPr>
          </a:p>
        </p:txBody>
      </p:sp>
      <p:sp>
        <p:nvSpPr>
          <p:cNvPr id="7" name="Espace réservé du texte 13"/>
          <p:cNvSpPr>
            <a:spLocks noGrp="1"/>
          </p:cNvSpPr>
          <p:nvPr>
            <p:ph type="body" sz="quarter" idx="12" hasCustomPrompt="1"/>
          </p:nvPr>
        </p:nvSpPr>
        <p:spPr>
          <a:xfrm>
            <a:off x="736520" y="503132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4"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590777232"/>
      </p:ext>
    </p:extLst>
  </p:cSld>
  <p:clrMapOvr>
    <a:masterClrMapping/>
  </p:clrMapOvr>
  <p:extLst>
    <p:ext uri="{DCECCB84-F9BA-43D5-87BE-67443E8EF086}">
      <p15:sldGuideLst xmlns:p15="http://schemas.microsoft.com/office/powerpoint/2012/main"/>
    </p:ext>
  </p:extLst>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8"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0"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5" y="2188874"/>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8B9828C8-3920-4328-ABB5-421CDF47C234}" type="datetime1">
              <a:rPr lang="fr-FR" smtClean="0">
                <a:solidFill>
                  <a:srgbClr val="0C419A"/>
                </a:solidFill>
              </a:rPr>
              <a:pPr/>
              <a:t>10/06/2026</a:t>
            </a:fld>
            <a:endParaRPr lang="fr-BE">
              <a:solidFill>
                <a:srgbClr val="0C419A"/>
              </a:solidFill>
            </a:endParaRPr>
          </a:p>
        </p:txBody>
      </p:sp>
      <p:sp>
        <p:nvSpPr>
          <p:cNvPr id="6" name="Espace réservé du texte 13"/>
          <p:cNvSpPr>
            <a:spLocks noGrp="1"/>
          </p:cNvSpPr>
          <p:nvPr>
            <p:ph type="body" sz="quarter" idx="12" hasCustomPrompt="1"/>
          </p:nvPr>
        </p:nvSpPr>
        <p:spPr>
          <a:xfrm>
            <a:off x="701461" y="4989126"/>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32"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649062883"/>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4"/>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AF2B9B5C-9100-43A5-AC87-D7229632939C}" type="datetime1">
              <a:rPr lang="fr-FR" smtClean="0">
                <a:solidFill>
                  <a:srgbClr val="0C419A"/>
                </a:solidFill>
              </a:rPr>
              <a:pPr/>
              <a:t>10/06/2026</a:t>
            </a:fld>
            <a:endParaRPr lang="fr-BE">
              <a:solidFill>
                <a:srgbClr val="0C419A"/>
              </a:solidFill>
            </a:endParaRPr>
          </a:p>
        </p:txBody>
      </p:sp>
      <p:sp>
        <p:nvSpPr>
          <p:cNvPr id="8" name="Espace réservé du texte 13"/>
          <p:cNvSpPr>
            <a:spLocks noGrp="1"/>
          </p:cNvSpPr>
          <p:nvPr>
            <p:ph type="body" sz="quarter" idx="12" hasCustomPrompt="1"/>
          </p:nvPr>
        </p:nvSpPr>
        <p:spPr>
          <a:xfrm>
            <a:off x="701460" y="4834378"/>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5" y="5971709"/>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715433" y="279400"/>
            <a:ext cx="6273800" cy="1689100"/>
          </a:xfrm>
          <a:prstGeom prst="rect">
            <a:avLst/>
          </a:prstGeom>
        </p:spPr>
      </p:pic>
    </p:spTree>
    <p:extLst>
      <p:ext uri="{BB962C8B-B14F-4D97-AF65-F5344CB8AC3E}">
        <p14:creationId xmlns:p14="http://schemas.microsoft.com/office/powerpoint/2010/main" val="370896471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preserve="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p:nvPicPr>
        <p:blipFill>
          <a:blip r:embed="rId2"/>
          <a:stretch>
            <a:fillRect/>
          </a:stretch>
        </p:blipFill>
        <p:spPr>
          <a:xfrm>
            <a:off x="220753" y="-49428"/>
            <a:ext cx="7587939"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4"/>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8CC4BC94-D1C7-47E7-9A5C-AA82DA4ED6D7}" type="datetime1">
              <a:rPr lang="fr-FR" smtClean="0">
                <a:solidFill>
                  <a:srgbClr val="0C419A"/>
                </a:solidFill>
              </a:rPr>
              <a:pPr/>
              <a:t>10/06/2026</a:t>
            </a:fld>
            <a:endParaRPr lang="fr-BE">
              <a:solidFill>
                <a:srgbClr val="0C419A"/>
              </a:solidFill>
            </a:endParaRPr>
          </a:p>
        </p:txBody>
      </p:sp>
      <p:sp>
        <p:nvSpPr>
          <p:cNvPr id="7" name="Espace réservé du texte 13"/>
          <p:cNvSpPr>
            <a:spLocks noGrp="1"/>
          </p:cNvSpPr>
          <p:nvPr>
            <p:ph type="body" sz="quarter" idx="12" hasCustomPrompt="1"/>
          </p:nvPr>
        </p:nvSpPr>
        <p:spPr>
          <a:xfrm>
            <a:off x="701460" y="4834378"/>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45"/>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2770495417"/>
      </p:ext>
    </p:extLst>
  </p:cSld>
  <p:clrMapOvr>
    <a:masterClrMapping/>
  </p:clrMapOvr>
  <p:extLst>
    <p:ext uri="{DCECCB84-F9BA-43D5-87BE-67443E8EF086}">
      <p15:sldGuideLst xmlns:p15="http://schemas.microsoft.com/office/powerpoint/2012/main"/>
    </p:ext>
  </p:extLst>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0"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5" y="2188874"/>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3E7EB9EB-CCDC-4306-9A75-0789B9B8B272}" type="datetime1">
              <a:rPr lang="fr-FR" smtClean="0">
                <a:solidFill>
                  <a:srgbClr val="0C419A"/>
                </a:solidFill>
              </a:rPr>
              <a:pPr/>
              <a:t>10/06/2026</a:t>
            </a:fld>
            <a:endParaRPr lang="fr-BE">
              <a:solidFill>
                <a:srgbClr val="0C419A"/>
              </a:solidFill>
            </a:endParaRPr>
          </a:p>
        </p:txBody>
      </p:sp>
      <p:sp>
        <p:nvSpPr>
          <p:cNvPr id="6" name="Espace réservé du texte 13"/>
          <p:cNvSpPr>
            <a:spLocks noGrp="1"/>
          </p:cNvSpPr>
          <p:nvPr>
            <p:ph type="body" sz="quarter" idx="12" hasCustomPrompt="1"/>
          </p:nvPr>
        </p:nvSpPr>
        <p:spPr>
          <a:xfrm>
            <a:off x="701461" y="4834378"/>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7"/>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610554672"/>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preserve="1">
  <p:cSld name="1_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4"/>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A0445675-AB8F-4EB3-BC91-5FD5D989D4B6}" type="datetime1">
              <a:rPr lang="fr-FR" smtClean="0">
                <a:solidFill>
                  <a:srgbClr val="0C419A"/>
                </a:solidFill>
              </a:rPr>
              <a:pPr/>
              <a:t>10/06/2026</a:t>
            </a:fld>
            <a:endParaRPr lang="fr-BE">
              <a:solidFill>
                <a:srgbClr val="0C419A"/>
              </a:solidFill>
            </a:endParaRPr>
          </a:p>
        </p:txBody>
      </p:sp>
      <p:sp>
        <p:nvSpPr>
          <p:cNvPr id="8" name="Espace réservé du texte 13"/>
          <p:cNvSpPr>
            <a:spLocks noGrp="1"/>
          </p:cNvSpPr>
          <p:nvPr>
            <p:ph type="body" sz="quarter" idx="12" hasCustomPrompt="1"/>
          </p:nvPr>
        </p:nvSpPr>
        <p:spPr>
          <a:xfrm>
            <a:off x="701460" y="4834378"/>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5962389" y="6013913"/>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title="Sécurité sociale - l'Assurance Maladie : Agir ensemble, protéger chacun - Caisse nationale">
            <a:extLst>
              <a:ext uri="{FF2B5EF4-FFF2-40B4-BE49-F238E27FC236}">
                <a16:creationId xmlns:a16="http://schemas.microsoft.com/office/drawing/2014/main" id="{C669554B-24A3-6E4A-BF99-164EAC008630}"/>
              </a:ext>
            </a:extLst>
          </p:cNvPr>
          <p:cNvPicPr>
            <a:picLocks noChangeAspect="1"/>
          </p:cNvPicPr>
          <p:nvPr/>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333499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fld id="{BDC96787-1AD8-40FC-AA42-0963AA94041B}"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10"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2746078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Tree>
    <p:extLst>
      <p:ext uri="{BB962C8B-B14F-4D97-AF65-F5344CB8AC3E}">
        <p14:creationId xmlns:p14="http://schemas.microsoft.com/office/powerpoint/2010/main" val="4279686717"/>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0"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21653028"/>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0"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31843853"/>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0"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741025396"/>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0"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8957177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0"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651322725"/>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7"/>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67545951"/>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7"/>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73638056"/>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7"/>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19479018"/>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7"/>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43780917"/>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7"/>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505584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10/06/2026</a:t>
            </a:fld>
            <a:endParaRPr lang="fr-FR" dirty="0"/>
          </a:p>
        </p:txBody>
      </p:sp>
    </p:spTree>
    <p:extLst>
      <p:ext uri="{BB962C8B-B14F-4D97-AF65-F5344CB8AC3E}">
        <p14:creationId xmlns:p14="http://schemas.microsoft.com/office/powerpoint/2010/main" val="45529269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5"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925450814"/>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5"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250237438"/>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5"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61509640"/>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5"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22315728"/>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5"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89695752"/>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346177727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190617785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21581105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355890318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7"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39088822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71482975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2344467444"/>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92784879"/>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165136556"/>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565482302"/>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875549782"/>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210103725"/>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301118935"/>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922527988"/>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833836776"/>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337891866"/>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6772080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4" name="Espace réservé du numéro de diapositive 4"/>
          <p:cNvSpPr>
            <a:spLocks noGrp="1"/>
          </p:cNvSpPr>
          <p:nvPr userDrawn="1"/>
        </p:nvSpPr>
        <p:spPr bwMode="auto">
          <a:xfrm>
            <a:off x="10287000" y="6510528"/>
            <a:ext cx="1905000" cy="347472"/>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Times New Roman" pitchFamily="18"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a:lstStyle>
          <a:p>
            <a:pPr algn="ctr">
              <a:spcBef>
                <a:spcPct val="0"/>
              </a:spcBef>
              <a:buFontTx/>
              <a:buNone/>
            </a:pPr>
            <a:fld id="{C252B8FD-C83F-4350-BA41-BD6F26E54F16}" type="slidenum">
              <a:rPr lang="fr-FR" altLang="fr-FR" sz="1400" smtClean="0">
                <a:solidFill>
                  <a:schemeClr val="tx1"/>
                </a:solidFill>
              </a:rPr>
              <a:pPr algn="ctr">
                <a:spcBef>
                  <a:spcPct val="0"/>
                </a:spcBef>
                <a:buFontTx/>
                <a:buNone/>
              </a:pPr>
              <a:t>‹N°›</a:t>
            </a:fld>
            <a:endParaRPr lang="fr-FR" altLang="fr-FR" sz="1400" dirty="0">
              <a:solidFill>
                <a:schemeClr val="tx1"/>
              </a:solidFill>
            </a:endParaRPr>
          </a:p>
        </p:txBody>
      </p:sp>
    </p:spTree>
    <p:extLst>
      <p:ext uri="{BB962C8B-B14F-4D97-AF65-F5344CB8AC3E}">
        <p14:creationId xmlns:p14="http://schemas.microsoft.com/office/powerpoint/2010/main" val="4242062856"/>
      </p:ext>
    </p:extLst>
  </p:cSld>
  <p:clrMapOvr>
    <a:masterClrMapping/>
  </p:clrMapOvr>
  <p:hf sldNum="0" hdr="0" ftr="0" dt="0"/>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8"/>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8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4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244548676"/>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8"/>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874640930"/>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8"/>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880252150"/>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38"/>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471214341"/>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0"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8"/>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447777406"/>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6"/>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5" y="1437867"/>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81"/>
            <a:ext cx="7156451"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2399404716"/>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1456131" name="Rectangle 3"/>
          <p:cNvSpPr>
            <a:spLocks noGrp="1" noChangeArrowheads="1"/>
          </p:cNvSpPr>
          <p:nvPr>
            <p:ph type="ctrTitle"/>
          </p:nvPr>
        </p:nvSpPr>
        <p:spPr>
          <a:xfrm>
            <a:off x="0" y="555665"/>
            <a:ext cx="12192000" cy="1469778"/>
          </a:xfrm>
        </p:spPr>
        <p:txBody>
          <a:bodyPr/>
          <a:lstStyle>
            <a:lvl1pPr>
              <a:defRPr/>
            </a:lvl1pPr>
          </a:lstStyle>
          <a:p>
            <a:pPr lvl="0"/>
            <a:r>
              <a:rPr lang="fr-FR" noProof="0"/>
              <a:t>Cliquez pour modifier le style du titre</a:t>
            </a:r>
          </a:p>
        </p:txBody>
      </p:sp>
      <p:sp>
        <p:nvSpPr>
          <p:cNvPr id="1456132" name="Rectangle 4"/>
          <p:cNvSpPr>
            <a:spLocks noGrp="1" noChangeArrowheads="1"/>
          </p:cNvSpPr>
          <p:nvPr>
            <p:ph type="subTitle" idx="1"/>
          </p:nvPr>
        </p:nvSpPr>
        <p:spPr>
          <a:xfrm>
            <a:off x="0" y="3820562"/>
            <a:ext cx="12192000" cy="1751929"/>
          </a:xfrm>
        </p:spPr>
        <p:txBody>
          <a:bodyPr/>
          <a:lstStyle>
            <a:lvl1pPr marL="0" indent="0" algn="ctr">
              <a:buFont typeface="Wingdings" pitchFamily="2" charset="2"/>
              <a:buNone/>
              <a:defRPr/>
            </a:lvl1pPr>
          </a:lstStyle>
          <a:p>
            <a:pPr lvl="0"/>
            <a:r>
              <a:rPr lang="fr-FR" noProof="0"/>
              <a:t>Cliquez pour modifier le style des sous-titres du masque</a:t>
            </a:r>
          </a:p>
        </p:txBody>
      </p:sp>
    </p:spTree>
    <p:extLst>
      <p:ext uri="{BB962C8B-B14F-4D97-AF65-F5344CB8AC3E}">
        <p14:creationId xmlns:p14="http://schemas.microsoft.com/office/powerpoint/2010/main" val="3391174335"/>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 y="751443"/>
            <a:ext cx="6008177" cy="5615672"/>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82015" y="751443"/>
            <a:ext cx="6009988" cy="5615672"/>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p:cNvSpPr>
            <a:spLocks noGrp="1"/>
          </p:cNvSpPr>
          <p:nvPr>
            <p:ph type="sldNum" sz="quarter" idx="10"/>
          </p:nvPr>
        </p:nvSpPr>
        <p:spPr/>
        <p:txBody>
          <a:bodyPr/>
          <a:lstStyle>
            <a:lvl1pPr eaLnBrk="1" hangingPunct="1">
              <a:defRPr>
                <a:latin typeface="Arial" charset="0"/>
              </a:defRPr>
            </a:lvl1pPr>
          </a:lstStyle>
          <a:p>
            <a:pPr>
              <a:defRPr/>
            </a:pPr>
            <a:fld id="{DA79176A-2156-4EDE-A881-9EC30AC48FEA}" type="slidenum">
              <a:rPr lang="fr-FR">
                <a:solidFill>
                  <a:srgbClr val="0C419A"/>
                </a:solidFill>
              </a:rPr>
              <a:pPr>
                <a:defRPr/>
              </a:pPr>
              <a:t>‹N°›</a:t>
            </a:fld>
            <a:endParaRPr lang="fr-FR">
              <a:solidFill>
                <a:srgbClr val="0C419A"/>
              </a:solidFill>
            </a:endParaRPr>
          </a:p>
        </p:txBody>
      </p:sp>
      <p:sp>
        <p:nvSpPr>
          <p:cNvPr id="6" name="Espace réservé du pied de page 5"/>
          <p:cNvSpPr>
            <a:spLocks noGrp="1"/>
          </p:cNvSpPr>
          <p:nvPr>
            <p:ph type="ftr" sz="quarter" idx="11"/>
          </p:nvPr>
        </p:nvSpPr>
        <p:spPr>
          <a:xfrm>
            <a:off x="1168403" y="6402388"/>
            <a:ext cx="7245351" cy="455612"/>
          </a:xfrm>
          <a:prstGeom prst="rect">
            <a:avLst/>
          </a:prstGeom>
        </p:spPr>
        <p:txBody>
          <a:bodyPr/>
          <a:lstStyle>
            <a:lvl1pPr eaLnBrk="1" hangingPunct="1">
              <a:defRPr>
                <a:latin typeface="Arial" charset="0"/>
              </a:defRPr>
            </a:lvl1pPr>
          </a:lstStyle>
          <a:p>
            <a:pPr>
              <a:defRPr/>
            </a:pPr>
            <a:endParaRPr lang="fr-FR">
              <a:solidFill>
                <a:srgbClr val="0C419A"/>
              </a:solidFill>
            </a:endParaRPr>
          </a:p>
        </p:txBody>
      </p:sp>
    </p:spTree>
    <p:extLst>
      <p:ext uri="{BB962C8B-B14F-4D97-AF65-F5344CB8AC3E}">
        <p14:creationId xmlns:p14="http://schemas.microsoft.com/office/powerpoint/2010/main" val="3886662208"/>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7" y="279400"/>
            <a:ext cx="4705351"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2"/>
            <a:ext cx="11193075"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592D0912-C68E-4E2F-AA14-D94B808BF42A}" type="datetime1">
              <a:rPr lang="fr-FR" smtClean="0">
                <a:solidFill>
                  <a:srgbClr val="0C419A"/>
                </a:solidFill>
              </a:rPr>
              <a:pPr/>
              <a:t>10/06/2026</a:t>
            </a:fld>
            <a:endParaRPr lang="fr-BE">
              <a:solidFill>
                <a:srgbClr val="0C419A"/>
              </a:solidFill>
            </a:endParaRPr>
          </a:p>
        </p:txBody>
      </p:sp>
      <p:sp>
        <p:nvSpPr>
          <p:cNvPr id="7" name="Espace réservé du texte 13"/>
          <p:cNvSpPr>
            <a:spLocks noGrp="1"/>
          </p:cNvSpPr>
          <p:nvPr>
            <p:ph type="body" sz="quarter" idx="12" hasCustomPrompt="1"/>
          </p:nvPr>
        </p:nvSpPr>
        <p:spPr>
          <a:xfrm>
            <a:off x="736520" y="5031324"/>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2"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826449289"/>
      </p:ext>
    </p:extLst>
  </p:cSld>
  <p:clrMapOvr>
    <a:masterClrMapping/>
  </p:clrMapOvr>
  <p:extLst>
    <p:ext uri="{DCECCB84-F9BA-43D5-87BE-67443E8EF086}">
      <p15:sldGuideLst xmlns:p15="http://schemas.microsoft.com/office/powerpoint/2012/main"/>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7"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8"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3" y="2188872"/>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F90DAE74-34BB-484C-8A68-5A7704471116}" type="datetime1">
              <a:rPr lang="fr-FR" smtClean="0">
                <a:solidFill>
                  <a:srgbClr val="0C419A"/>
                </a:solidFill>
              </a:rPr>
              <a:pPr/>
              <a:t>10/06/2026</a:t>
            </a:fld>
            <a:endParaRPr lang="fr-BE">
              <a:solidFill>
                <a:srgbClr val="0C419A"/>
              </a:solidFill>
            </a:endParaRPr>
          </a:p>
        </p:txBody>
      </p:sp>
      <p:sp>
        <p:nvSpPr>
          <p:cNvPr id="6" name="Espace réservé du texte 13"/>
          <p:cNvSpPr>
            <a:spLocks noGrp="1"/>
          </p:cNvSpPr>
          <p:nvPr>
            <p:ph type="body" sz="quarter" idx="12" hasCustomPrompt="1"/>
          </p:nvPr>
        </p:nvSpPr>
        <p:spPr>
          <a:xfrm>
            <a:off x="701460" y="4989124"/>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31"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184949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r>
              <a:rPr lang="fr-FR"/>
              <a:t>Date</a:t>
            </a:r>
          </a:p>
        </p:txBody>
      </p:sp>
      <p:sp>
        <p:nvSpPr>
          <p:cNvPr id="5" name="Espace réservé du pied de page 4"/>
          <p:cNvSpPr>
            <a:spLocks noGrp="1"/>
          </p:cNvSpPr>
          <p:nvPr>
            <p:ph type="ftr" sz="quarter" idx="11"/>
          </p:nvPr>
        </p:nvSpPr>
        <p:spPr>
          <a:xfrm>
            <a:off x="3700787" y="6356351"/>
            <a:ext cx="4114800" cy="365125"/>
          </a:xfrm>
        </p:spPr>
        <p:txBody>
          <a:bodyPr/>
          <a:lstStyle>
            <a:lvl1pPr>
              <a:defRPr/>
            </a:lvl1pPr>
          </a:lstStyle>
          <a:p>
            <a:pPr>
              <a:defRPr/>
            </a:pPr>
            <a:r>
              <a:rPr lang="fr-FR"/>
              <a:t>MSA MPS 2023</a:t>
            </a:r>
          </a:p>
        </p:txBody>
      </p:sp>
      <p:sp>
        <p:nvSpPr>
          <p:cNvPr id="6" name="Espace réservé du numéro de diapositive 5"/>
          <p:cNvSpPr>
            <a:spLocks noGrp="1"/>
          </p:cNvSpPr>
          <p:nvPr>
            <p:ph type="sldNum" sz="quarter" idx="12"/>
          </p:nvPr>
        </p:nvSpPr>
        <p:spPr/>
        <p:txBody>
          <a:bodyPr/>
          <a:lstStyle>
            <a:lvl1pPr>
              <a:defRPr smtClean="0"/>
            </a:lvl1pPr>
          </a:lstStyle>
          <a:p>
            <a:pPr>
              <a:defRPr/>
            </a:pPr>
            <a:fld id="{72CC398F-1FE4-43A1-98DA-AEF08D41C8DD}" type="slidenum">
              <a:rPr lang="fr-FR" altLang="fr-FR"/>
              <a:pPr>
                <a:defRPr/>
              </a:pPr>
              <a:t>‹N°›</a:t>
            </a:fld>
            <a:endParaRPr lang="fr-FR" altLang="fr-FR"/>
          </a:p>
        </p:txBody>
      </p:sp>
    </p:spTree>
    <p:extLst>
      <p:ext uri="{BB962C8B-B14F-4D97-AF65-F5344CB8AC3E}">
        <p14:creationId xmlns:p14="http://schemas.microsoft.com/office/powerpoint/2010/main" val="3350051685"/>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7"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2"/>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7EC53251-DB9A-4EA4-8083-099A2123451A}" type="datetime1">
              <a:rPr lang="fr-FR" smtClean="0">
                <a:solidFill>
                  <a:srgbClr val="0C419A"/>
                </a:solidFill>
              </a:rPr>
              <a:pPr/>
              <a:t>10/06/2026</a:t>
            </a:fld>
            <a:endParaRPr lang="fr-BE">
              <a:solidFill>
                <a:srgbClr val="0C419A"/>
              </a:solidFill>
            </a:endParaRPr>
          </a:p>
        </p:txBody>
      </p:sp>
      <p:sp>
        <p:nvSpPr>
          <p:cNvPr id="8" name="Espace réservé du texte 13"/>
          <p:cNvSpPr>
            <a:spLocks noGrp="1"/>
          </p:cNvSpPr>
          <p:nvPr>
            <p:ph type="body" sz="quarter" idx="12" hasCustomPrompt="1"/>
          </p:nvPr>
        </p:nvSpPr>
        <p:spPr>
          <a:xfrm>
            <a:off x="701460" y="483437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4" y="5971707"/>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908255221"/>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preserve="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p:nvPicPr>
        <p:blipFill>
          <a:blip r:embed="rId2"/>
          <a:stretch>
            <a:fillRect/>
          </a:stretch>
        </p:blipFill>
        <p:spPr>
          <a:xfrm>
            <a:off x="220753" y="-49428"/>
            <a:ext cx="7587939"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2"/>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01C0A63A-B0BA-4A7F-81EE-415E10B2921F}" type="datetime1">
              <a:rPr lang="fr-FR" smtClean="0">
                <a:solidFill>
                  <a:srgbClr val="0C419A"/>
                </a:solidFill>
              </a:rPr>
              <a:pPr/>
              <a:t>10/06/2026</a:t>
            </a:fld>
            <a:endParaRPr lang="fr-BE">
              <a:solidFill>
                <a:srgbClr val="0C419A"/>
              </a:solidFill>
            </a:endParaRPr>
          </a:p>
        </p:txBody>
      </p:sp>
      <p:sp>
        <p:nvSpPr>
          <p:cNvPr id="7" name="Espace réservé du texte 13"/>
          <p:cNvSpPr>
            <a:spLocks noGrp="1"/>
          </p:cNvSpPr>
          <p:nvPr>
            <p:ph type="body" sz="quarter" idx="12" hasCustomPrompt="1"/>
          </p:nvPr>
        </p:nvSpPr>
        <p:spPr>
          <a:xfrm>
            <a:off x="701460" y="483437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43"/>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295510534"/>
      </p:ext>
    </p:extLst>
  </p:cSld>
  <p:clrMapOvr>
    <a:masterClrMapping/>
  </p:clrMapOvr>
  <p:extLst>
    <p:ext uri="{DCECCB84-F9BA-43D5-87BE-67443E8EF086}">
      <p15:sldGuideLst xmlns:p15="http://schemas.microsoft.com/office/powerpoint/2012/main"/>
    </p:ext>
  </p:extLst>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preserve="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8"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3" y="2188872"/>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0EBBCE84-D344-40D5-9FC3-44D2C03A415A}" type="datetime1">
              <a:rPr lang="fr-FR" smtClean="0">
                <a:solidFill>
                  <a:srgbClr val="0C419A"/>
                </a:solidFill>
              </a:rPr>
              <a:pPr/>
              <a:t>10/06/2026</a:t>
            </a:fld>
            <a:endParaRPr lang="fr-BE">
              <a:solidFill>
                <a:srgbClr val="0C419A"/>
              </a:solidFill>
            </a:endParaRPr>
          </a:p>
        </p:txBody>
      </p:sp>
      <p:sp>
        <p:nvSpPr>
          <p:cNvPr id="6" name="Espace réservé du texte 13"/>
          <p:cNvSpPr>
            <a:spLocks noGrp="1"/>
          </p:cNvSpPr>
          <p:nvPr>
            <p:ph type="body" sz="quarter" idx="12" hasCustomPrompt="1"/>
          </p:nvPr>
        </p:nvSpPr>
        <p:spPr>
          <a:xfrm>
            <a:off x="701460" y="4834376"/>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5"/>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1173858822"/>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p:cSld name="1_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2"/>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EDA57513-894D-4891-A226-9179A75AAAB1}" type="datetime1">
              <a:rPr lang="fr-FR" smtClean="0">
                <a:solidFill>
                  <a:srgbClr val="0C419A"/>
                </a:solidFill>
              </a:rPr>
              <a:pPr/>
              <a:t>10/06/2026</a:t>
            </a:fld>
            <a:endParaRPr lang="fr-BE">
              <a:solidFill>
                <a:srgbClr val="0C419A"/>
              </a:solidFill>
            </a:endParaRPr>
          </a:p>
        </p:txBody>
      </p:sp>
      <p:sp>
        <p:nvSpPr>
          <p:cNvPr id="8" name="Espace réservé du texte 13"/>
          <p:cNvSpPr>
            <a:spLocks noGrp="1"/>
          </p:cNvSpPr>
          <p:nvPr>
            <p:ph type="body" sz="quarter" idx="12" hasCustomPrompt="1"/>
          </p:nvPr>
        </p:nvSpPr>
        <p:spPr>
          <a:xfrm>
            <a:off x="701460" y="483437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5962389" y="6013911"/>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title="Sécurité sociale - l'Assurance Maladie : Agir ensemble, protéger chacun - Caisse nationale">
            <a:extLst>
              <a:ext uri="{FF2B5EF4-FFF2-40B4-BE49-F238E27FC236}">
                <a16:creationId xmlns:a16="http://schemas.microsoft.com/office/drawing/2014/main" id="{C669554B-24A3-6E4A-BF99-164EAC008630}"/>
              </a:ext>
            </a:extLst>
          </p:cNvPr>
          <p:cNvPicPr>
            <a:picLocks noChangeAspect="1"/>
          </p:cNvPicPr>
          <p:nvPr/>
        </p:nvPicPr>
        <p:blipFill>
          <a:blip r:embed="rId2"/>
          <a:stretch>
            <a:fillRect/>
          </a:stretch>
        </p:blipFill>
        <p:spPr>
          <a:xfrm>
            <a:off x="220753" y="-49428"/>
            <a:ext cx="7587939" cy="2304000"/>
          </a:xfrm>
          <a:prstGeom prst="rect">
            <a:avLst/>
          </a:prstGeom>
        </p:spPr>
      </p:pic>
    </p:spTree>
    <p:extLst>
      <p:ext uri="{BB962C8B-B14F-4D97-AF65-F5344CB8AC3E}">
        <p14:creationId xmlns:p14="http://schemas.microsoft.com/office/powerpoint/2010/main" val="2862205126"/>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536517154"/>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234678591"/>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40563228"/>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57847841"/>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81630460"/>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5"/>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434485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00">
                <a:solidFill>
                  <a:schemeClr val="tx1">
                    <a:alpha val="0"/>
                  </a:schemeClr>
                </a:solidFill>
              </a:defRPr>
            </a:lvl1pPr>
          </a:lstStyle>
          <a:p>
            <a:fld id="{F1EDDD0E-859D-453F-A148-DF6C648817DC}" type="datetime1">
              <a:rPr lang="fr-FR" smtClean="0">
                <a:solidFill>
                  <a:srgbClr val="000000">
                    <a:alpha val="0"/>
                  </a:srgbClr>
                </a:solidFill>
              </a:rPr>
              <a:pPr/>
              <a:t>10/06/2026</a:t>
            </a:fld>
            <a:endParaRPr lang="fr-FR" dirty="0">
              <a:solidFill>
                <a:srgbClr val="000000">
                  <a:alpha val="0"/>
                </a:srgbClr>
              </a:solidFill>
            </a:endParaRPr>
          </a:p>
        </p:txBody>
      </p:sp>
      <p:sp>
        <p:nvSpPr>
          <p:cNvPr id="5" name="Espace réservé du pied de page 4"/>
          <p:cNvSpPr>
            <a:spLocks noGrp="1"/>
          </p:cNvSpPr>
          <p:nvPr>
            <p:ph type="ftr" sz="quarter" idx="11"/>
          </p:nvPr>
        </p:nvSpPr>
        <p:spPr bwMode="gray">
          <a:xfrm>
            <a:off x="960000" y="5226529"/>
            <a:ext cx="4320000" cy="1200000"/>
          </a:xfrm>
          <a:prstGeom prst="rect">
            <a:avLst/>
          </a:prstGeom>
        </p:spPr>
        <p:txBody>
          <a:bodyPr lIns="121917" tIns="60958" rIns="121917" bIns="60958" anchor="b" anchorCtr="0"/>
          <a:lstStyle>
            <a:lvl1pPr>
              <a:defRPr sz="1500"/>
            </a:lvl1pPr>
          </a:lstStyle>
          <a:p>
            <a:pPr defTabSz="1219170"/>
            <a:r>
              <a:rPr lang="fr-FR" dirty="0">
                <a:solidFill>
                  <a:srgbClr val="000000"/>
                </a:solidFill>
              </a:rPr>
              <a:t>Délégation du numérique en santé - SIDEP</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solidFill>
                  <a:srgbClr val="000000">
                    <a:alpha val="0"/>
                  </a:srgbClr>
                </a:solidFill>
              </a:rPr>
              <a:pPr/>
              <a:t>‹N°›</a:t>
            </a:fld>
            <a:endParaRPr lang="fr-FR" dirty="0">
              <a:solidFill>
                <a:srgbClr val="000000">
                  <a:alpha val="0"/>
                </a:srgbClr>
              </a:solidFill>
            </a:endParaRPr>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Picture 7" descr="A close up of a logo&#10;&#10;Description automatically generated">
            <a:extLst>
              <a:ext uri="{FF2B5EF4-FFF2-40B4-BE49-F238E27FC236}">
                <a16:creationId xmlns:a16="http://schemas.microsoft.com/office/drawing/2014/main" id="{4A502716-5234-414E-A935-CBECC7D19F8F}"/>
              </a:ext>
            </a:extLst>
          </p:cNvPr>
          <p:cNvPicPr>
            <a:picLocks noChangeAspect="1"/>
          </p:cNvPicPr>
          <p:nvPr userDrawn="1"/>
        </p:nvPicPr>
        <p:blipFill>
          <a:blip r:embed="rId2"/>
          <a:stretch>
            <a:fillRect/>
          </a:stretch>
        </p:blipFill>
        <p:spPr>
          <a:xfrm>
            <a:off x="431372" y="283437"/>
            <a:ext cx="1440160" cy="734927"/>
          </a:xfrm>
          <a:prstGeom prst="rect">
            <a:avLst/>
          </a:prstGeom>
        </p:spPr>
      </p:pic>
      <p:pic>
        <p:nvPicPr>
          <p:cNvPr id="9" name="Picture 2">
            <a:extLst>
              <a:ext uri="{FF2B5EF4-FFF2-40B4-BE49-F238E27FC236}">
                <a16:creationId xmlns:a16="http://schemas.microsoft.com/office/drawing/2014/main" id="{12D07181-F1E3-4424-A362-E157DEFB383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96235" y="297998"/>
            <a:ext cx="1871532" cy="42271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EC99A440-4576-48A8-B21A-F3EC553DEAFC}"/>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caractère confidentiel</a:t>
            </a:r>
          </a:p>
        </p:txBody>
      </p:sp>
    </p:spTree>
    <p:extLst>
      <p:ext uri="{BB962C8B-B14F-4D97-AF65-F5344CB8AC3E}">
        <p14:creationId xmlns:p14="http://schemas.microsoft.com/office/powerpoint/2010/main" val="3694796341"/>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5"/>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13102962"/>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5"/>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09281831"/>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5"/>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33077906"/>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5"/>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40722914"/>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29204661"/>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4333485"/>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71713595"/>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40573112"/>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351083910"/>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6"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144560978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fld id="{4D4C9CEC-42FC-4DC8-BCBA-F3C4FFD9576A}" type="datetime1">
              <a:rPr lang="fr-FR" cap="all" smtClean="0">
                <a:solidFill>
                  <a:srgbClr val="000000"/>
                </a:solidFill>
              </a:rPr>
              <a:pPr algn="r"/>
              <a:t>10/06/2026</a:t>
            </a:fld>
            <a:endParaRPr lang="fr-FR" cap="all" dirty="0">
              <a:solidFill>
                <a:srgbClr val="000000"/>
              </a:solidFill>
            </a:endParaRPr>
          </a:p>
        </p:txBody>
      </p:sp>
      <p:sp>
        <p:nvSpPr>
          <p:cNvPr id="3" name="Espace réservé du pied de page 2"/>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00" b="1" cap="all" baseline="0"/>
            </a:lvl1pPr>
            <a:lvl2pPr marL="0" indent="0">
              <a:spcBef>
                <a:spcPts val="667"/>
              </a:spcBef>
              <a:spcAft>
                <a:spcPts val="0"/>
              </a:spcAft>
              <a:buNone/>
              <a:defRPr sz="2500"/>
            </a:lvl2pPr>
          </a:lstStyle>
          <a:p>
            <a:pPr lvl="0"/>
            <a:r>
              <a:rPr lang="fr-FR" dirty="0"/>
              <a:t>Titre</a:t>
            </a:r>
          </a:p>
          <a:p>
            <a:pPr lvl="1"/>
            <a:r>
              <a:rPr lang="fr-FR" dirty="0"/>
              <a:t>Sous-titre</a:t>
            </a:r>
          </a:p>
        </p:txBody>
      </p:sp>
      <p:pic>
        <p:nvPicPr>
          <p:cNvPr id="9" name="Picture 8" descr="A close up of a logo&#10;&#10;Description automatically generated">
            <a:extLst>
              <a:ext uri="{FF2B5EF4-FFF2-40B4-BE49-F238E27FC236}">
                <a16:creationId xmlns:a16="http://schemas.microsoft.com/office/drawing/2014/main" id="{E9297CC8-BBD8-4E55-B6EA-53CF655416C1}"/>
              </a:ext>
            </a:extLst>
          </p:cNvPr>
          <p:cNvPicPr>
            <a:picLocks noChangeAspect="1"/>
          </p:cNvPicPr>
          <p:nvPr userDrawn="1"/>
        </p:nvPicPr>
        <p:blipFill>
          <a:blip r:embed="rId2"/>
          <a:stretch>
            <a:fillRect/>
          </a:stretch>
        </p:blipFill>
        <p:spPr>
          <a:xfrm>
            <a:off x="431372" y="283437"/>
            <a:ext cx="1440160" cy="734927"/>
          </a:xfrm>
          <a:prstGeom prst="rect">
            <a:avLst/>
          </a:prstGeom>
        </p:spPr>
      </p:pic>
      <p:pic>
        <p:nvPicPr>
          <p:cNvPr id="12" name="Picture 2">
            <a:extLst>
              <a:ext uri="{FF2B5EF4-FFF2-40B4-BE49-F238E27FC236}">
                <a16:creationId xmlns:a16="http://schemas.microsoft.com/office/drawing/2014/main" id="{CA7940DB-0DF8-4289-B47B-E95025F3F60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96235" y="297998"/>
            <a:ext cx="1871532" cy="42271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69528E8C-6BF9-4BEB-A344-076BFA41765F}"/>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caractère confidentiel</a:t>
            </a:r>
          </a:p>
        </p:txBody>
      </p:sp>
    </p:spTree>
    <p:extLst>
      <p:ext uri="{BB962C8B-B14F-4D97-AF65-F5344CB8AC3E}">
        <p14:creationId xmlns:p14="http://schemas.microsoft.com/office/powerpoint/2010/main" val="2968749442"/>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6"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279739926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6"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7277002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6"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32856364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6" y="2087567"/>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9880856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010891387"/>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858303474"/>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372214318"/>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574426966"/>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867072223"/>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528223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fld id="{5044B9C5-1A8B-44C5-8A71-42878D752E5E}"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3863412084"/>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181086514"/>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885955490"/>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817862975"/>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1" y="1609595"/>
            <a:ext cx="11193939"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868444475"/>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2948336108"/>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696619043"/>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748431683"/>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466665921"/>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821103173"/>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4"/>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CF4668DC-857F-487D-BFFA-8C0CA5037977}" type="slidenum">
              <a:rPr lang="fr-BE" smtClean="0">
                <a:solidFill>
                  <a:srgbClr val="0C419A"/>
                </a:solidFill>
              </a:rPr>
              <a:pPr/>
              <a:t>‹N°›</a:t>
            </a:fld>
            <a:endParaRPr lang="fr-BE">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3" y="1437865"/>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9"/>
            <a:ext cx="7156451"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6828026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84000"/>
            <a:ext cx="12192000" cy="5875200"/>
          </a:xfrm>
          <a:solidFill>
            <a:schemeClr val="bg1">
              <a:lumMod val="85000"/>
            </a:schemeClr>
          </a:solidFill>
        </p:spPr>
        <p:txBody>
          <a:bodyPr tIns="1439964"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479988" anchor="ctr" anchorCtr="0"/>
          <a:lstStyle>
            <a:lvl1pPr marL="527987" indent="-527987">
              <a:buFont typeface="+mj-lt"/>
              <a:buAutoNum type="arabicPeriod"/>
              <a:defRPr sz="4300"/>
            </a:lvl1pPr>
          </a:lstStyle>
          <a:p>
            <a:r>
              <a:rPr lang="fr-FR" dirty="0"/>
              <a:t>Titre</a:t>
            </a:r>
          </a:p>
        </p:txBody>
      </p:sp>
      <p:sp>
        <p:nvSpPr>
          <p:cNvPr id="3" name="Espace réservé de la date 2"/>
          <p:cNvSpPr>
            <a:spLocks noGrp="1"/>
          </p:cNvSpPr>
          <p:nvPr>
            <p:ph type="dt" sz="half" idx="10"/>
          </p:nvPr>
        </p:nvSpPr>
        <p:spPr bwMode="gray"/>
        <p:txBody>
          <a:bodyPr/>
          <a:lstStyle/>
          <a:p>
            <a:pPr algn="r"/>
            <a:fld id="{5E876BBC-7213-4993-B4E6-3EE0247FABC9}"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9" name="Rectangle 8">
            <a:extLst>
              <a:ext uri="{FF2B5EF4-FFF2-40B4-BE49-F238E27FC236}">
                <a16:creationId xmlns:a16="http://schemas.microsoft.com/office/drawing/2014/main" id="{AEE67256-57F7-4747-A69E-702765079425}"/>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a:t>
            </a:r>
            <a:r>
              <a:rPr lang="fr-FR" sz="1200" b="1">
                <a:solidFill>
                  <a:srgbClr val="C00000"/>
                </a:solidFill>
              </a:rPr>
              <a:t>caractère confidentiel</a:t>
            </a:r>
            <a:endParaRPr lang="fr-FR" sz="1200" b="1" dirty="0">
              <a:solidFill>
                <a:srgbClr val="C00000"/>
              </a:solidFill>
            </a:endParaRPr>
          </a:p>
        </p:txBody>
      </p:sp>
    </p:spTree>
    <p:extLst>
      <p:ext uri="{BB962C8B-B14F-4D97-AF65-F5344CB8AC3E}">
        <p14:creationId xmlns:p14="http://schemas.microsoft.com/office/powerpoint/2010/main" val="1977986885"/>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1456131" name="Rectangle 3"/>
          <p:cNvSpPr>
            <a:spLocks noGrp="1" noChangeArrowheads="1"/>
          </p:cNvSpPr>
          <p:nvPr>
            <p:ph type="ctrTitle"/>
          </p:nvPr>
        </p:nvSpPr>
        <p:spPr>
          <a:xfrm>
            <a:off x="0" y="555665"/>
            <a:ext cx="12192000" cy="1469778"/>
          </a:xfrm>
        </p:spPr>
        <p:txBody>
          <a:bodyPr/>
          <a:lstStyle>
            <a:lvl1pPr>
              <a:defRPr/>
            </a:lvl1pPr>
          </a:lstStyle>
          <a:p>
            <a:pPr lvl="0"/>
            <a:r>
              <a:rPr lang="fr-FR" noProof="0"/>
              <a:t>Cliquez pour modifier le style du titre</a:t>
            </a:r>
          </a:p>
        </p:txBody>
      </p:sp>
      <p:sp>
        <p:nvSpPr>
          <p:cNvPr id="1456132" name="Rectangle 4"/>
          <p:cNvSpPr>
            <a:spLocks noGrp="1" noChangeArrowheads="1"/>
          </p:cNvSpPr>
          <p:nvPr>
            <p:ph type="subTitle" idx="1"/>
          </p:nvPr>
        </p:nvSpPr>
        <p:spPr>
          <a:xfrm>
            <a:off x="0" y="3820560"/>
            <a:ext cx="12192000" cy="1751929"/>
          </a:xfrm>
        </p:spPr>
        <p:txBody>
          <a:bodyPr/>
          <a:lstStyle>
            <a:lvl1pPr marL="0" indent="0" algn="ctr">
              <a:buFont typeface="Wingdings" pitchFamily="2" charset="2"/>
              <a:buNone/>
              <a:defRPr/>
            </a:lvl1pPr>
          </a:lstStyle>
          <a:p>
            <a:pPr lvl="0"/>
            <a:r>
              <a:rPr lang="fr-FR" noProof="0"/>
              <a:t>Cliquez pour modifier le style des sous-titres du masque</a:t>
            </a:r>
          </a:p>
        </p:txBody>
      </p:sp>
    </p:spTree>
    <p:extLst>
      <p:ext uri="{BB962C8B-B14F-4D97-AF65-F5344CB8AC3E}">
        <p14:creationId xmlns:p14="http://schemas.microsoft.com/office/powerpoint/2010/main" val="2984622712"/>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 y="751443"/>
            <a:ext cx="6008177" cy="5615672"/>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82014" y="751443"/>
            <a:ext cx="6009988" cy="5615672"/>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p:cNvSpPr>
            <a:spLocks noGrp="1"/>
          </p:cNvSpPr>
          <p:nvPr>
            <p:ph type="sldNum" sz="quarter" idx="10"/>
          </p:nvPr>
        </p:nvSpPr>
        <p:spPr/>
        <p:txBody>
          <a:bodyPr/>
          <a:lstStyle>
            <a:lvl1pPr eaLnBrk="1" hangingPunct="1">
              <a:defRPr>
                <a:latin typeface="Arial" charset="0"/>
              </a:defRPr>
            </a:lvl1pPr>
          </a:lstStyle>
          <a:p>
            <a:pPr>
              <a:defRPr/>
            </a:pPr>
            <a:fld id="{DA79176A-2156-4EDE-A881-9EC30AC48FEA}" type="slidenum">
              <a:rPr lang="fr-FR">
                <a:solidFill>
                  <a:srgbClr val="0C419A"/>
                </a:solidFill>
              </a:rPr>
              <a:pPr>
                <a:defRPr/>
              </a:pPr>
              <a:t>‹N°›</a:t>
            </a:fld>
            <a:endParaRPr lang="fr-FR">
              <a:solidFill>
                <a:srgbClr val="0C419A"/>
              </a:solidFill>
            </a:endParaRPr>
          </a:p>
        </p:txBody>
      </p:sp>
      <p:sp>
        <p:nvSpPr>
          <p:cNvPr id="6" name="Espace réservé du pied de page 5"/>
          <p:cNvSpPr>
            <a:spLocks noGrp="1"/>
          </p:cNvSpPr>
          <p:nvPr>
            <p:ph type="ftr" sz="quarter" idx="11"/>
          </p:nvPr>
        </p:nvSpPr>
        <p:spPr>
          <a:xfrm>
            <a:off x="1168402" y="6402388"/>
            <a:ext cx="7245351" cy="455612"/>
          </a:xfrm>
          <a:prstGeom prst="rect">
            <a:avLst/>
          </a:prstGeom>
        </p:spPr>
        <p:txBody>
          <a:bodyPr/>
          <a:lstStyle>
            <a:lvl1pPr eaLnBrk="1" hangingPunct="1">
              <a:defRPr>
                <a:latin typeface="Arial" charset="0"/>
              </a:defRPr>
            </a:lvl1pPr>
          </a:lstStyle>
          <a:p>
            <a:pPr>
              <a:defRPr/>
            </a:pPr>
            <a:endParaRPr lang="fr-FR">
              <a:solidFill>
                <a:srgbClr val="0C419A"/>
              </a:solidFill>
            </a:endParaRPr>
          </a:p>
        </p:txBody>
      </p:sp>
    </p:spTree>
    <p:extLst>
      <p:ext uri="{BB962C8B-B14F-4D97-AF65-F5344CB8AC3E}">
        <p14:creationId xmlns:p14="http://schemas.microsoft.com/office/powerpoint/2010/main" val="3553776707"/>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997135344"/>
      </p:ext>
    </p:extLst>
  </p:cSld>
  <p:clrMapOvr>
    <a:masterClrMapping/>
  </p:clrMapOvr>
  <p:extLst>
    <p:ext uri="{DCECCB84-F9BA-43D5-87BE-67443E8EF086}">
      <p15:sldGuideLst xmlns:p15="http://schemas.microsoft.com/office/powerpoint/2012/main"/>
    </p:ext>
  </p:extLst>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545880529"/>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869517300"/>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00692724"/>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6012621"/>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78158472"/>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41218644"/>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112810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fld id="{BDC96787-1AD8-40FC-AA42-0963AA94041B}"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10"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274607851"/>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71716413"/>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361263090"/>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337726053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41232941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105513682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50320419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93567211"/>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988518051"/>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959447750"/>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5214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1775521" y="260648"/>
            <a:ext cx="8640960" cy="960000"/>
          </a:xfrm>
        </p:spPr>
        <p:txBody>
          <a:bodyPr anchor="ctr"/>
          <a:lstStyle>
            <a:lvl1pPr algn="ctr">
              <a:defRPr sz="2700">
                <a:solidFill>
                  <a:schemeClr val="tx2"/>
                </a:solidFill>
              </a:defRPr>
            </a:lvl1pPr>
          </a:lstStyle>
          <a:p>
            <a:r>
              <a:rPr lang="fr-FR" dirty="0"/>
              <a:t>Titre</a:t>
            </a:r>
          </a:p>
        </p:txBody>
      </p:sp>
      <p:sp>
        <p:nvSpPr>
          <p:cNvPr id="3" name="Espace réservé de la date 2"/>
          <p:cNvSpPr>
            <a:spLocks noGrp="1"/>
          </p:cNvSpPr>
          <p:nvPr>
            <p:ph type="dt" sz="half" idx="10"/>
          </p:nvPr>
        </p:nvSpPr>
        <p:spPr bwMode="gray"/>
        <p:txBody>
          <a:bodyPr/>
          <a:lstStyle/>
          <a:p>
            <a:pPr algn="r"/>
            <a:fld id="{BDC96787-1AD8-40FC-AA42-0963AA94041B}"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3595833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1775521" y="260648"/>
            <a:ext cx="8640960" cy="960000"/>
          </a:xfrm>
        </p:spPr>
        <p:txBody>
          <a:bodyPr anchor="ctr"/>
          <a:lstStyle>
            <a:lvl1pPr algn="ctr">
              <a:defRPr sz="2700">
                <a:solidFill>
                  <a:schemeClr val="tx2"/>
                </a:solidFill>
              </a:defRPr>
            </a:lvl1pPr>
          </a:lstStyle>
          <a:p>
            <a:r>
              <a:rPr lang="fr-FR" dirty="0"/>
              <a:t>Titre</a:t>
            </a:r>
          </a:p>
        </p:txBody>
      </p:sp>
      <p:sp>
        <p:nvSpPr>
          <p:cNvPr id="3" name="Espace réservé de la date 2"/>
          <p:cNvSpPr>
            <a:spLocks noGrp="1"/>
          </p:cNvSpPr>
          <p:nvPr>
            <p:ph type="dt" sz="half" idx="10"/>
          </p:nvPr>
        </p:nvSpPr>
        <p:spPr bwMode="gray"/>
        <p:txBody>
          <a:bodyPr/>
          <a:lstStyle/>
          <a:p>
            <a:pPr algn="r"/>
            <a:fld id="{BDC96787-1AD8-40FC-AA42-0963AA94041B}" type="datetime1">
              <a:rPr lang="fr-FR" cap="all" smtClean="0">
                <a:solidFill>
                  <a:srgbClr val="000000"/>
                </a:solidFill>
              </a:rPr>
              <a:pPr algn="r"/>
              <a:t>10/06/2026</a:t>
            </a:fld>
            <a:endParaRPr lang="fr-FR" cap="all" dirty="0">
              <a:solidFill>
                <a:srgbClr val="000000"/>
              </a:solidFill>
            </a:endParaRPr>
          </a:p>
        </p:txBody>
      </p:sp>
      <p:sp>
        <p:nvSpPr>
          <p:cNvPr id="4" name="Espace réservé du pied de page 3"/>
          <p:cNvSpPr>
            <a:spLocks noGrp="1"/>
          </p:cNvSpPr>
          <p:nvPr>
            <p:ph type="ftr" sz="quarter" idx="11"/>
          </p:nvPr>
        </p:nvSpPr>
        <p:spPr bwMode="gray">
          <a:xfrm>
            <a:off x="480000" y="6378000"/>
            <a:ext cx="7872000" cy="480000"/>
          </a:xfrm>
          <a:prstGeom prst="rect">
            <a:avLst/>
          </a:prstGeom>
        </p:spPr>
        <p:txBody>
          <a:bodyPr lIns="121917" tIns="60958" rIns="121917" bIns="60958"/>
          <a:lstStyle>
            <a:lvl1pPr>
              <a:defRPr/>
            </a:lvl1pPr>
          </a:lstStyle>
          <a:p>
            <a:pPr defTabSz="1219170"/>
            <a:r>
              <a:rPr lang="fr-FR" sz="2400" dirty="0">
                <a:solidFill>
                  <a:srgbClr val="000000"/>
                </a:solidFill>
              </a:rPr>
              <a:t>Délégation du numérique en santé - SIDEP</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solidFill>
                  <a:srgbClr val="000000"/>
                </a:solidFill>
              </a:rPr>
              <a:pPr/>
              <a:t>‹N°›</a:t>
            </a:fld>
            <a:endParaRPr lang="fr-FR" dirty="0">
              <a:solidFill>
                <a:srgbClr val="000000"/>
              </a:solidFill>
            </a:endParaRP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359583397"/>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41654396"/>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40601755"/>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1859914"/>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48261720"/>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39992895"/>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92956344"/>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4054657486"/>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6865961"/>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82951318"/>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795380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pic>
        <p:nvPicPr>
          <p:cNvPr id="3" name="Image 32" descr="basGris.png"/>
          <p:cNvPicPr>
            <a:picLocks noChangeAspect="1"/>
          </p:cNvPicPr>
          <p:nvPr/>
        </p:nvPicPr>
        <p:blipFill>
          <a:blip r:embed="rId2" cstate="print"/>
          <a:srcRect/>
          <a:stretch>
            <a:fillRect/>
          </a:stretch>
        </p:blipFill>
        <p:spPr bwMode="auto">
          <a:xfrm>
            <a:off x="0" y="5942022"/>
            <a:ext cx="12192000" cy="915987"/>
          </a:xfrm>
          <a:prstGeom prst="rect">
            <a:avLst/>
          </a:prstGeom>
          <a:noFill/>
          <a:ln w="9525">
            <a:noFill/>
            <a:miter lim="800000"/>
            <a:headEnd/>
            <a:tailEnd/>
          </a:ln>
        </p:spPr>
      </p:pic>
      <p:pic>
        <p:nvPicPr>
          <p:cNvPr id="4" name="Picture 290" descr="logo_Diaporama"/>
          <p:cNvPicPr>
            <a:picLocks noChangeAspect="1" noChangeArrowheads="1"/>
          </p:cNvPicPr>
          <p:nvPr/>
        </p:nvPicPr>
        <p:blipFill>
          <a:blip r:embed="rId3" cstate="print"/>
          <a:srcRect/>
          <a:stretch>
            <a:fillRect/>
          </a:stretch>
        </p:blipFill>
        <p:spPr bwMode="auto">
          <a:xfrm>
            <a:off x="10477506" y="6021397"/>
            <a:ext cx="1564217" cy="669925"/>
          </a:xfrm>
          <a:prstGeom prst="rect">
            <a:avLst/>
          </a:prstGeom>
          <a:noFill/>
          <a:ln w="9525">
            <a:noFill/>
            <a:miter lim="800000"/>
            <a:headEnd/>
            <a:tailEnd/>
          </a:ln>
        </p:spPr>
      </p:pic>
      <p:pic>
        <p:nvPicPr>
          <p:cNvPr id="5" name="Image 31" descr="logo_calispo.png"/>
          <p:cNvPicPr>
            <a:picLocks noChangeAspect="1"/>
          </p:cNvPicPr>
          <p:nvPr/>
        </p:nvPicPr>
        <p:blipFill>
          <a:blip r:embed="rId4" cstate="print"/>
          <a:srcRect/>
          <a:stretch>
            <a:fillRect/>
          </a:stretch>
        </p:blipFill>
        <p:spPr bwMode="auto">
          <a:xfrm>
            <a:off x="289987" y="6248400"/>
            <a:ext cx="1373716" cy="609600"/>
          </a:xfrm>
          <a:prstGeom prst="rect">
            <a:avLst/>
          </a:prstGeom>
          <a:noFill/>
          <a:ln w="9525">
            <a:noFill/>
            <a:miter lim="800000"/>
            <a:headEnd/>
            <a:tailEnd/>
          </a:ln>
        </p:spPr>
      </p:pic>
      <p:sp>
        <p:nvSpPr>
          <p:cNvPr id="7" name="Text Box 18"/>
          <p:cNvSpPr txBox="1">
            <a:spLocks noChangeArrowheads="1"/>
          </p:cNvSpPr>
          <p:nvPr/>
        </p:nvSpPr>
        <p:spPr bwMode="auto">
          <a:xfrm>
            <a:off x="6167973" y="6599247"/>
            <a:ext cx="2976033" cy="200025"/>
          </a:xfrm>
          <a:prstGeom prst="rect">
            <a:avLst/>
          </a:prstGeom>
          <a:noFill/>
          <a:ln w="9525">
            <a:noFill/>
            <a:miter lim="800000"/>
            <a:headEnd/>
            <a:tailEnd/>
          </a:ln>
        </p:spPr>
        <p:txBody>
          <a:bodyPr>
            <a:spAutoFit/>
          </a:bodyPr>
          <a:lstStyle/>
          <a:p>
            <a:pPr>
              <a:spcBef>
                <a:spcPct val="50000"/>
              </a:spcBef>
              <a:defRPr/>
            </a:pPr>
            <a:r>
              <a:rPr lang="fr-FR" sz="700" dirty="0">
                <a:solidFill>
                  <a:srgbClr val="1F497D">
                    <a:lumMod val="60000"/>
                    <a:lumOff val="40000"/>
                  </a:srgbClr>
                </a:solidFill>
              </a:rPr>
              <a:t>Quitter       sommaire                     </a:t>
            </a:r>
            <a:r>
              <a:rPr lang="fr-FR" sz="700" dirty="0" err="1">
                <a:solidFill>
                  <a:srgbClr val="1F497D">
                    <a:lumMod val="60000"/>
                    <a:lumOff val="40000"/>
                  </a:srgbClr>
                </a:solidFill>
              </a:rPr>
              <a:t>préc</a:t>
            </a:r>
            <a:r>
              <a:rPr lang="fr-FR" sz="700" dirty="0">
                <a:solidFill>
                  <a:srgbClr val="1F497D">
                    <a:lumMod val="60000"/>
                    <a:lumOff val="40000"/>
                  </a:srgbClr>
                </a:solidFill>
              </a:rPr>
              <a:t>.                    </a:t>
            </a:r>
            <a:r>
              <a:rPr lang="fr-FR" sz="700" dirty="0" err="1">
                <a:solidFill>
                  <a:srgbClr val="1F497D">
                    <a:lumMod val="60000"/>
                    <a:lumOff val="40000"/>
                  </a:srgbClr>
                </a:solidFill>
              </a:rPr>
              <a:t>suiv</a:t>
            </a:r>
            <a:r>
              <a:rPr lang="fr-FR" sz="700" dirty="0">
                <a:solidFill>
                  <a:srgbClr val="1F497D">
                    <a:lumMod val="60000"/>
                    <a:lumOff val="40000"/>
                  </a:srgbClr>
                </a:solidFill>
              </a:rPr>
              <a:t>.</a:t>
            </a:r>
          </a:p>
        </p:txBody>
      </p:sp>
      <p:pic>
        <p:nvPicPr>
          <p:cNvPr id="8" name="Image 17" descr="bt_accueil.gif">
            <a:hlinkClick r:id="" action="ppaction://noaction"/>
          </p:cNvPr>
          <p:cNvPicPr>
            <a:picLocks noChangeAspect="1"/>
          </p:cNvPicPr>
          <p:nvPr/>
        </p:nvPicPr>
        <p:blipFill>
          <a:blip r:embed="rId5" cstate="print"/>
          <a:srcRect/>
          <a:stretch>
            <a:fillRect/>
          </a:stretch>
        </p:blipFill>
        <p:spPr bwMode="auto">
          <a:xfrm>
            <a:off x="6858003" y="6313488"/>
            <a:ext cx="404284" cy="303212"/>
          </a:xfrm>
          <a:prstGeom prst="rect">
            <a:avLst/>
          </a:prstGeom>
          <a:noFill/>
          <a:ln w="9525">
            <a:noFill/>
            <a:miter lim="800000"/>
            <a:headEnd/>
            <a:tailEnd/>
          </a:ln>
        </p:spPr>
      </p:pic>
      <p:pic>
        <p:nvPicPr>
          <p:cNvPr id="9" name="Image 19" descr="bt_quitter.gif">
            <a:hlinkClick r:id="" action="ppaction://hlinkshowjump?jump=endshow"/>
          </p:cNvPr>
          <p:cNvPicPr>
            <a:picLocks noChangeAspect="1"/>
          </p:cNvPicPr>
          <p:nvPr/>
        </p:nvPicPr>
        <p:blipFill>
          <a:blip r:embed="rId6" cstate="print"/>
          <a:srcRect/>
          <a:stretch>
            <a:fillRect/>
          </a:stretch>
        </p:blipFill>
        <p:spPr bwMode="auto">
          <a:xfrm>
            <a:off x="6261103" y="6313488"/>
            <a:ext cx="404284" cy="303212"/>
          </a:xfrm>
          <a:prstGeom prst="rect">
            <a:avLst/>
          </a:prstGeom>
          <a:noFill/>
          <a:ln w="9525">
            <a:noFill/>
            <a:miter lim="800000"/>
            <a:headEnd/>
            <a:tailEnd/>
          </a:ln>
        </p:spPr>
      </p:pic>
      <p:sp>
        <p:nvSpPr>
          <p:cNvPr id="10" name="Espace réservé du numéro de diapositive 5"/>
          <p:cNvSpPr txBox="1">
            <a:spLocks/>
          </p:cNvSpPr>
          <p:nvPr/>
        </p:nvSpPr>
        <p:spPr>
          <a:xfrm>
            <a:off x="9347200" y="9"/>
            <a:ext cx="2844800" cy="365125"/>
          </a:xfrm>
          <a:prstGeom prst="rect">
            <a:avLst/>
          </a:prstGeom>
        </p:spPr>
        <p:txBody>
          <a:bodyPr/>
          <a:lstStyle/>
          <a:p>
            <a:pPr>
              <a:defRPr/>
            </a:pPr>
            <a:endParaRPr lang="fr-FR" sz="1000">
              <a:solidFill>
                <a:prstClr val="white"/>
              </a:solidFill>
            </a:endParaRPr>
          </a:p>
        </p:txBody>
      </p:sp>
      <p:pic>
        <p:nvPicPr>
          <p:cNvPr id="11" name="Image 18" descr="bt_prec.gif">
            <a:hlinkClick r:id="" action="ppaction://hlinkshowjump?jump=previousslide"/>
          </p:cNvPr>
          <p:cNvPicPr>
            <a:picLocks noChangeAspect="1"/>
          </p:cNvPicPr>
          <p:nvPr/>
        </p:nvPicPr>
        <p:blipFill>
          <a:blip r:embed="rId7" cstate="print"/>
          <a:srcRect/>
          <a:stretch>
            <a:fillRect/>
          </a:stretch>
        </p:blipFill>
        <p:spPr bwMode="auto">
          <a:xfrm>
            <a:off x="7787217" y="6308725"/>
            <a:ext cx="404283" cy="304800"/>
          </a:xfrm>
          <a:prstGeom prst="rect">
            <a:avLst/>
          </a:prstGeom>
          <a:noFill/>
          <a:ln w="9525">
            <a:noFill/>
            <a:miter lim="800000"/>
            <a:headEnd/>
            <a:tailEnd/>
          </a:ln>
        </p:spPr>
      </p:pic>
      <p:pic>
        <p:nvPicPr>
          <p:cNvPr id="12" name="Image 16" descr="bt_suiv.gif">
            <a:hlinkClick r:id="" action="ppaction://hlinkshowjump?jump=nextslide"/>
          </p:cNvPr>
          <p:cNvPicPr>
            <a:picLocks noChangeAspect="1"/>
          </p:cNvPicPr>
          <p:nvPr/>
        </p:nvPicPr>
        <p:blipFill>
          <a:blip r:embed="rId8" cstate="print"/>
          <a:srcRect/>
          <a:stretch>
            <a:fillRect/>
          </a:stretch>
        </p:blipFill>
        <p:spPr bwMode="auto">
          <a:xfrm>
            <a:off x="8572500" y="6308734"/>
            <a:ext cx="406400" cy="303213"/>
          </a:xfrm>
          <a:prstGeom prst="rect">
            <a:avLst/>
          </a:prstGeom>
          <a:noFill/>
          <a:ln w="9525">
            <a:noFill/>
            <a:miter lim="800000"/>
            <a:headEnd/>
            <a:tailEnd/>
          </a:ln>
        </p:spPr>
      </p:pic>
      <p:sp>
        <p:nvSpPr>
          <p:cNvPr id="13" name="Rectangle 12"/>
          <p:cNvSpPr/>
          <p:nvPr/>
        </p:nvSpPr>
        <p:spPr bwMode="auto">
          <a:xfrm>
            <a:off x="0" y="5013334"/>
            <a:ext cx="12192000" cy="1844675"/>
          </a:xfrm>
          <a:prstGeom prst="rect">
            <a:avLst/>
          </a:prstGeom>
          <a:solidFill>
            <a:srgbClr val="E6E6E6"/>
          </a:solidFill>
          <a:ln w="9525" cap="flat" cmpd="sng" algn="ctr">
            <a:noFill/>
            <a:prstDash val="solid"/>
            <a:round/>
            <a:headEnd type="none" w="med" len="med"/>
            <a:tailEnd type="none" w="med" len="med"/>
          </a:ln>
          <a:effectLst/>
        </p:spPr>
        <p:txBody>
          <a:bodyPr/>
          <a:lstStyle/>
          <a:p>
            <a:pPr>
              <a:defRPr/>
            </a:pPr>
            <a:endParaRPr lang="fr-FR">
              <a:solidFill>
                <a:prstClr val="black"/>
              </a:solidFill>
              <a:effectLst>
                <a:outerShdw blurRad="38100" dist="38100" dir="2700000" algn="tl">
                  <a:srgbClr val="000000">
                    <a:alpha val="43137"/>
                  </a:srgbClr>
                </a:outerShdw>
              </a:effectLst>
            </a:endParaRPr>
          </a:p>
        </p:txBody>
      </p:sp>
      <p:pic>
        <p:nvPicPr>
          <p:cNvPr id="14" name="Image 23" descr="basGris.png"/>
          <p:cNvPicPr>
            <a:picLocks noChangeAspect="1"/>
          </p:cNvPicPr>
          <p:nvPr/>
        </p:nvPicPr>
        <p:blipFill>
          <a:blip r:embed="rId2" cstate="print"/>
          <a:srcRect/>
          <a:stretch>
            <a:fillRect/>
          </a:stretch>
        </p:blipFill>
        <p:spPr bwMode="auto">
          <a:xfrm>
            <a:off x="0" y="4506624"/>
            <a:ext cx="12192000" cy="914400"/>
          </a:xfrm>
          <a:prstGeom prst="rect">
            <a:avLst/>
          </a:prstGeom>
          <a:noFill/>
          <a:ln w="9525">
            <a:noFill/>
            <a:miter lim="800000"/>
            <a:headEnd/>
            <a:tailEnd/>
          </a:ln>
        </p:spPr>
      </p:pic>
      <p:pic>
        <p:nvPicPr>
          <p:cNvPr id="15" name="Picture 290" descr="logo_Diaporama"/>
          <p:cNvPicPr>
            <a:picLocks noChangeAspect="1" noChangeArrowheads="1"/>
          </p:cNvPicPr>
          <p:nvPr/>
        </p:nvPicPr>
        <p:blipFill>
          <a:blip r:embed="rId3" cstate="print"/>
          <a:srcRect/>
          <a:stretch>
            <a:fillRect/>
          </a:stretch>
        </p:blipFill>
        <p:spPr bwMode="auto">
          <a:xfrm>
            <a:off x="10627784" y="4724409"/>
            <a:ext cx="1564216" cy="669925"/>
          </a:xfrm>
          <a:prstGeom prst="rect">
            <a:avLst/>
          </a:prstGeom>
          <a:noFill/>
          <a:ln w="9525">
            <a:noFill/>
            <a:miter lim="800000"/>
            <a:headEnd/>
            <a:tailEnd/>
          </a:ln>
        </p:spPr>
      </p:pic>
      <p:sp>
        <p:nvSpPr>
          <p:cNvPr id="2" name="Titre 1"/>
          <p:cNvSpPr>
            <a:spLocks noGrp="1"/>
          </p:cNvSpPr>
          <p:nvPr>
            <p:ph type="ctrTitle"/>
          </p:nvPr>
        </p:nvSpPr>
        <p:spPr>
          <a:xfrm>
            <a:off x="761964" y="2000240"/>
            <a:ext cx="10763325" cy="2071702"/>
          </a:xfrm>
        </p:spPr>
        <p:txBody>
          <a:bodyPr anchor="t">
            <a:normAutofit/>
          </a:bodyPr>
          <a:lstStyle>
            <a:lvl1pPr algn="l" rtl="0" fontAlgn="base">
              <a:spcBef>
                <a:spcPct val="50000"/>
              </a:spcBef>
              <a:spcAft>
                <a:spcPct val="0"/>
              </a:spcAft>
              <a:defRPr lang="fr-FR" sz="3600" b="1" kern="1200" dirty="0">
                <a:solidFill>
                  <a:srgbClr val="0C419A"/>
                </a:solidFill>
                <a:latin typeface="Calibri" pitchFamily="34" charset="0"/>
                <a:ea typeface="+mn-ea"/>
                <a:cs typeface="+mn-cs"/>
              </a:defRPr>
            </a:lvl1pPr>
          </a:lstStyle>
          <a:p>
            <a:r>
              <a:rPr lang="fr-FR"/>
              <a:t>Modifiez le style du titre</a:t>
            </a:r>
            <a:endParaRPr lang="fr-FR" dirty="0"/>
          </a:p>
        </p:txBody>
      </p:sp>
      <p:pic>
        <p:nvPicPr>
          <p:cNvPr id="18" name="Image 22" descr="filetBleu_hautVert.png">
            <a:extLst>
              <a:ext uri="{FF2B5EF4-FFF2-40B4-BE49-F238E27FC236}">
                <a16:creationId xmlns:a16="http://schemas.microsoft.com/office/drawing/2014/main" id="{805F8F88-10D5-4CAD-9A23-793F2269D659}"/>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colorTemperature colorTemp="5300"/>
                    </a14:imgEffect>
                    <a14:imgEffect>
                      <a14:brightnessContrast bright="20000" contrast="-26000"/>
                    </a14:imgEffect>
                  </a14:imgLayer>
                </a14:imgProps>
              </a:ext>
              <a:ext uri="{28A0092B-C50C-407E-A947-70E740481C1C}">
                <a14:useLocalDpi xmlns:a14="http://schemas.microsoft.com/office/drawing/2010/main" val="0"/>
              </a:ext>
            </a:extLst>
          </a:blip>
          <a:srcRect/>
          <a:stretch>
            <a:fillRect/>
          </a:stretch>
        </p:blipFill>
        <p:spPr bwMode="auto">
          <a:xfrm>
            <a:off x="0" y="0"/>
            <a:ext cx="1219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space réservé du numéro de diapositive 5">
            <a:extLst>
              <a:ext uri="{FF2B5EF4-FFF2-40B4-BE49-F238E27FC236}">
                <a16:creationId xmlns:a16="http://schemas.microsoft.com/office/drawing/2014/main" id="{BCF204EE-678A-4339-BA10-322DF889DEB9}"/>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17" name="ZoneTexte 16"/>
          <p:cNvSpPr txBox="1"/>
          <p:nvPr userDrawn="1"/>
        </p:nvSpPr>
        <p:spPr>
          <a:xfrm>
            <a:off x="9209700"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3688698"/>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16298284"/>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629187277"/>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044142902"/>
      </p:ext>
    </p:extLst>
  </p:cSld>
  <p:clrMapOvr>
    <a:masterClrMapping/>
  </p:clrMapOvr>
  <p:extLst>
    <p:ext uri="{DCECCB84-F9BA-43D5-87BE-67443E8EF086}">
      <p15:sldGuideLst xmlns:p15="http://schemas.microsoft.com/office/powerpoint/2012/main"/>
    </p:ext>
  </p:extLst>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712295369"/>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876684583"/>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1460202945"/>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2019276595"/>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4062373003"/>
      </p:ext>
    </p:extLst>
  </p:cSld>
  <p:clrMapOvr>
    <a:masterClrMapping/>
  </p:clrMapOvr>
  <p:extLst>
    <p:ext uri="{DCECCB84-F9BA-43D5-87BE-67443E8EF086}">
      <p15:sldGuideLst xmlns:p15="http://schemas.microsoft.com/office/powerpoint/2012/main"/>
    </p:ext>
  </p:extLst>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1649057014"/>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1728790998"/>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105236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Titre et contenu">
    <p:spTree>
      <p:nvGrpSpPr>
        <p:cNvPr id="1" name=""/>
        <p:cNvGrpSpPr/>
        <p:nvPr/>
      </p:nvGrpSpPr>
      <p:grpSpPr>
        <a:xfrm>
          <a:off x="0" y="0"/>
          <a:ext cx="0" cy="0"/>
          <a:chOff x="0" y="0"/>
          <a:chExt cx="0" cy="0"/>
        </a:xfrm>
      </p:grpSpPr>
      <p:sp>
        <p:nvSpPr>
          <p:cNvPr id="11" name="Espace réservé du numéro de diapositive 5"/>
          <p:cNvSpPr txBox="1">
            <a:spLocks/>
          </p:cNvSpPr>
          <p:nvPr/>
        </p:nvSpPr>
        <p:spPr>
          <a:xfrm>
            <a:off x="9347200" y="9"/>
            <a:ext cx="2844800" cy="365125"/>
          </a:xfrm>
          <a:prstGeom prst="rect">
            <a:avLst/>
          </a:prstGeom>
        </p:spPr>
        <p:txBody>
          <a:bodyPr/>
          <a:lstStyle/>
          <a:p>
            <a:pPr>
              <a:defRPr/>
            </a:pPr>
            <a:endParaRPr lang="fr-FR" sz="1000">
              <a:solidFill>
                <a:prstClr val="white"/>
              </a:solidFill>
            </a:endParaRPr>
          </a:p>
        </p:txBody>
      </p:sp>
      <p:sp>
        <p:nvSpPr>
          <p:cNvPr id="2" name="Titre 1"/>
          <p:cNvSpPr>
            <a:spLocks noGrp="1"/>
          </p:cNvSpPr>
          <p:nvPr>
            <p:ph type="title"/>
          </p:nvPr>
        </p:nvSpPr>
        <p:spPr/>
        <p:txBody>
          <a:bodyPr/>
          <a:lstStyle/>
          <a:p>
            <a:r>
              <a:rPr lang="fr-FR"/>
              <a:t>Modifiez le style du titre</a:t>
            </a:r>
            <a:endParaRPr lang="fr-FR" dirty="0"/>
          </a:p>
        </p:txBody>
      </p:sp>
      <p:sp>
        <p:nvSpPr>
          <p:cNvPr id="7" name="Espace réservé du contenu 2"/>
          <p:cNvSpPr>
            <a:spLocks noGrp="1"/>
          </p:cNvSpPr>
          <p:nvPr>
            <p:ph idx="1"/>
          </p:nvPr>
        </p:nvSpPr>
        <p:spPr>
          <a:xfrm>
            <a:off x="622300" y="903288"/>
            <a:ext cx="10972800" cy="4525962"/>
          </a:xfrm>
        </p:spPr>
        <p:txBody>
          <a:bodyPr lIns="0" tIns="0" rIns="0" rtlCol="0">
            <a:normAutofit/>
          </a:bodyPr>
          <a:lstStyle>
            <a:lvl2pPr>
              <a:defRPr lang="fr-FR" sz="2000" kern="1200" dirty="0">
                <a:solidFill>
                  <a:schemeClr val="tx1">
                    <a:lumMod val="75000"/>
                    <a:lumOff val="25000"/>
                  </a:schemeClr>
                </a:solidFill>
                <a:latin typeface="+mj-lt"/>
                <a:ea typeface="+mn-ea"/>
                <a:cs typeface="+mn-cs"/>
              </a:defRPr>
            </a:lvl2pPr>
          </a:lstStyle>
          <a:p>
            <a:pPr lvl="0"/>
            <a:r>
              <a:rPr lang="fr-FR"/>
              <a:t>Modifiez les styles du texte du masque</a:t>
            </a:r>
          </a:p>
          <a:p>
            <a:pPr lvl="1"/>
            <a:r>
              <a:rPr lang="fr-FR"/>
              <a:t>Deuxième niveau</a:t>
            </a:r>
          </a:p>
          <a:p>
            <a:pPr lvl="2"/>
            <a:r>
              <a:rPr lang="fr-FR"/>
              <a:t>Troisième niveau</a:t>
            </a:r>
          </a:p>
        </p:txBody>
      </p:sp>
      <p:pic>
        <p:nvPicPr>
          <p:cNvPr id="9" name="Image 23" descr="basGris.png">
            <a:extLst>
              <a:ext uri="{FF2B5EF4-FFF2-40B4-BE49-F238E27FC236}">
                <a16:creationId xmlns:a16="http://schemas.microsoft.com/office/drawing/2014/main" id="{C937FBB3-97CC-41FF-BDFF-2DF6E174B253}"/>
              </a:ext>
            </a:extLst>
          </p:cNvPr>
          <p:cNvPicPr>
            <a:picLocks noChangeAspect="1"/>
          </p:cNvPicPr>
          <p:nvPr/>
        </p:nvPicPr>
        <p:blipFill>
          <a:blip r:embed="rId2" cstate="print"/>
          <a:srcRect/>
          <a:stretch>
            <a:fillRect/>
          </a:stretch>
        </p:blipFill>
        <p:spPr bwMode="auto">
          <a:xfrm>
            <a:off x="0" y="5950670"/>
            <a:ext cx="12192000" cy="914400"/>
          </a:xfrm>
          <a:prstGeom prst="rect">
            <a:avLst/>
          </a:prstGeom>
          <a:noFill/>
          <a:ln w="9525">
            <a:noFill/>
            <a:miter lim="800000"/>
            <a:headEnd/>
            <a:tailEnd/>
          </a:ln>
        </p:spPr>
      </p:pic>
      <p:pic>
        <p:nvPicPr>
          <p:cNvPr id="10" name="Picture 290" descr="logo_Diaporama">
            <a:extLst>
              <a:ext uri="{FF2B5EF4-FFF2-40B4-BE49-F238E27FC236}">
                <a16:creationId xmlns:a16="http://schemas.microsoft.com/office/drawing/2014/main" id="{14533590-736E-44DA-9253-3DE9FEE9BD07}"/>
              </a:ext>
            </a:extLst>
          </p:cNvPr>
          <p:cNvPicPr>
            <a:picLocks noChangeAspect="1" noChangeArrowheads="1"/>
          </p:cNvPicPr>
          <p:nvPr/>
        </p:nvPicPr>
        <p:blipFill>
          <a:blip r:embed="rId3" cstate="print"/>
          <a:srcRect/>
          <a:stretch>
            <a:fillRect/>
          </a:stretch>
        </p:blipFill>
        <p:spPr bwMode="auto">
          <a:xfrm>
            <a:off x="10477506" y="6021397"/>
            <a:ext cx="1564217" cy="669925"/>
          </a:xfrm>
          <a:prstGeom prst="rect">
            <a:avLst/>
          </a:prstGeom>
          <a:noFill/>
          <a:ln w="9525">
            <a:noFill/>
            <a:miter lim="800000"/>
            <a:headEnd/>
            <a:tailEnd/>
          </a:ln>
        </p:spPr>
      </p:pic>
      <p:pic>
        <p:nvPicPr>
          <p:cNvPr id="14" name="Image 22" descr="filetBleu_hautVert.png">
            <a:extLst>
              <a:ext uri="{FF2B5EF4-FFF2-40B4-BE49-F238E27FC236}">
                <a16:creationId xmlns:a16="http://schemas.microsoft.com/office/drawing/2014/main" id="{223B43D7-039B-4B7E-B3AE-DD192616AECA}"/>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colorTemperature colorTemp="5300"/>
                    </a14:imgEffect>
                    <a14:imgEffect>
                      <a14:brightnessContrast bright="20000" contrast="-26000"/>
                    </a14:imgEffect>
                  </a14:imgLayer>
                </a14:imgProps>
              </a:ext>
              <a:ext uri="{28A0092B-C50C-407E-A947-70E740481C1C}">
                <a14:useLocalDpi xmlns:a14="http://schemas.microsoft.com/office/drawing/2010/main" val="0"/>
              </a:ext>
            </a:extLst>
          </a:blip>
          <a:srcRect/>
          <a:stretch>
            <a:fillRect/>
          </a:stretch>
        </p:blipFill>
        <p:spPr bwMode="auto">
          <a:xfrm>
            <a:off x="0" y="0"/>
            <a:ext cx="1219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12" name="ZoneTexte 11"/>
          <p:cNvSpPr txBox="1"/>
          <p:nvPr userDrawn="1"/>
        </p:nvSpPr>
        <p:spPr>
          <a:xfrm>
            <a:off x="9209700"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562066"/>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5543101"/>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70182569"/>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70636791"/>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998770631"/>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73801862"/>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484514304"/>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60319995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392014354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34276212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29490467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3369088"/>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9"/>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699"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67222471"/>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934650518"/>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393000371"/>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80597526"/>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77271566"/>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59346701"/>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848443869"/>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41392064"/>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45929330"/>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10521014"/>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081490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43" y="71415"/>
            <a:ext cx="8953563" cy="500066"/>
          </a:xfrm>
        </p:spPr>
        <p:txBody>
          <a:bodyPr anchor="t">
            <a:normAutofit/>
          </a:bodyPr>
          <a:lstStyle>
            <a:lvl1pPr algn="l">
              <a:defRPr lang="fr-FR" sz="2800" b="1" kern="1200" dirty="0" smtClean="0">
                <a:solidFill>
                  <a:srgbClr val="0C419A"/>
                </a:solidFill>
                <a:latin typeface="Calibri" pitchFamily="34" charset="0"/>
                <a:ea typeface="+mn-ea"/>
                <a:cs typeface="+mn-cs"/>
              </a:defRPr>
            </a:lvl1pPr>
          </a:lstStyle>
          <a:p>
            <a:r>
              <a:rPr lang="fr-FR"/>
              <a:t>Modifiez le style du titre</a:t>
            </a:r>
            <a:endParaRPr lang="fr-FR" dirty="0"/>
          </a:p>
        </p:txBody>
      </p:sp>
      <p:sp>
        <p:nvSpPr>
          <p:cNvPr id="3" name="Espace réservé du texte 2"/>
          <p:cNvSpPr>
            <a:spLocks noGrp="1"/>
          </p:cNvSpPr>
          <p:nvPr>
            <p:ph type="body" idx="1"/>
          </p:nvPr>
        </p:nvSpPr>
        <p:spPr>
          <a:xfrm>
            <a:off x="963084" y="1428736"/>
            <a:ext cx="10363200" cy="3786214"/>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Tree>
    <p:extLst>
      <p:ext uri="{BB962C8B-B14F-4D97-AF65-F5344CB8AC3E}">
        <p14:creationId xmlns:p14="http://schemas.microsoft.com/office/powerpoint/2010/main" val="1763049859"/>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1597608026"/>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665528126"/>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405429551"/>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384022188"/>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95225027"/>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75"/>
            <a:ext cx="7156450"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1044716727"/>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629767350"/>
      </p:ext>
    </p:extLst>
  </p:cSld>
  <p:clrMapOvr>
    <a:masterClrMapping/>
  </p:clrMapOvr>
  <p:extLst>
    <p:ext uri="{DCECCB84-F9BA-43D5-87BE-67443E8EF086}">
      <p15:sldGuideLst xmlns:p15="http://schemas.microsoft.com/office/powerpoint/2012/main"/>
    </p:ext>
  </p:extLst>
</p:sldLayout>
</file>

<file path=ppt/slideLayouts/slideLayout647.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054867611"/>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219570662"/>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3207559625"/>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19"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3"/>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2" y="3"/>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694"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2" y="6021391"/>
            <a:ext cx="1564217" cy="669925"/>
          </a:xfrm>
          <a:prstGeom prst="rect">
            <a:avLst/>
          </a:prstGeom>
          <a:noFill/>
          <a:ln w="9525">
            <a:noFill/>
            <a:miter lim="800000"/>
            <a:headEnd/>
            <a:tailEnd/>
          </a:ln>
        </p:spPr>
      </p:pic>
    </p:spTree>
    <p:extLst>
      <p:ext uri="{BB962C8B-B14F-4D97-AF65-F5344CB8AC3E}">
        <p14:creationId xmlns:p14="http://schemas.microsoft.com/office/powerpoint/2010/main" val="31917450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76211" y="857241"/>
            <a:ext cx="5384800" cy="4525963"/>
          </a:xfrm>
        </p:spPr>
        <p:txBody>
          <a:bodyPr/>
          <a:lstStyle>
            <a:lvl1pPr marL="342900" indent="-252000" algn="l" rtl="0" eaLnBrk="1" fontAlgn="auto" hangingPunct="1">
              <a:spcBef>
                <a:spcPts val="0"/>
              </a:spcBef>
              <a:spcAft>
                <a:spcPts val="600"/>
              </a:spcAft>
              <a:buClr>
                <a:schemeClr val="accent5">
                  <a:lumMod val="75000"/>
                </a:schemeClr>
              </a:buClr>
              <a:buSzPct val="70000"/>
              <a:buFont typeface="Wingdings" pitchFamily="2" charset="2"/>
              <a:buChar char=""/>
              <a:defRPr lang="fr-FR" sz="2200" kern="1200" dirty="0" smtClean="0">
                <a:solidFill>
                  <a:schemeClr val="tx1">
                    <a:lumMod val="75000"/>
                    <a:lumOff val="25000"/>
                  </a:schemeClr>
                </a:solidFill>
                <a:latin typeface="+mj-lt"/>
                <a:ea typeface="+mn-ea"/>
                <a:cs typeface="+mn-cs"/>
              </a:defRPr>
            </a:lvl1pPr>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vl5pPr>
              <a:defRPr sz="14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p:txBody>
      </p:sp>
      <p:sp>
        <p:nvSpPr>
          <p:cNvPr id="4" name="Espace réservé du contenu 3"/>
          <p:cNvSpPr>
            <a:spLocks noGrp="1"/>
          </p:cNvSpPr>
          <p:nvPr>
            <p:ph sz="half" idx="2"/>
          </p:nvPr>
        </p:nvSpPr>
        <p:spPr>
          <a:xfrm>
            <a:off x="6064211" y="857241"/>
            <a:ext cx="5384800" cy="4525963"/>
          </a:xfrm>
        </p:spPr>
        <p:txBody>
          <a:bodyPr/>
          <a:lstStyle>
            <a:lvl1pPr>
              <a:defRPr lang="fr-FR" sz="2200" kern="1200" dirty="0" smtClean="0">
                <a:solidFill>
                  <a:schemeClr val="tx1">
                    <a:lumMod val="75000"/>
                    <a:lumOff val="25000"/>
                  </a:schemeClr>
                </a:solidFill>
                <a:latin typeface="+mj-lt"/>
                <a:ea typeface="+mn-ea"/>
                <a:cs typeface="+mn-cs"/>
              </a:defRPr>
            </a:lvl1pPr>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vl5pPr>
              <a:defRPr sz="14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978685976"/>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300029750"/>
      </p:ext>
    </p:extLst>
  </p:cSld>
  <p:clrMapOvr>
    <a:masterClrMapping/>
  </p:clrMapOvr>
  <p:extLst>
    <p:ext uri="{DCECCB84-F9BA-43D5-87BE-67443E8EF086}">
      <p15:sldGuideLst xmlns:p15="http://schemas.microsoft.com/office/powerpoint/2012/main"/>
    </p:ext>
  </p:extLst>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1521885173"/>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4215156315"/>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04512477"/>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52549435"/>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38583435"/>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62694352"/>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945192145"/>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11048949"/>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406367556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904235704"/>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166911683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40234239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307860332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402478115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64.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398710644"/>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019118017"/>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870802610"/>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44364477"/>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50112044"/>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5354084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85423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5442916"/>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997932849"/>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055649858"/>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37429254"/>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323996426"/>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53940243"/>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234473897"/>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956174769"/>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620361479"/>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75"/>
            <a:ext cx="7156450"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7753138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0465" y="142852"/>
            <a:ext cx="4430225" cy="1292248"/>
          </a:xfrm>
        </p:spPr>
        <p:txBody>
          <a:bodyPr anchor="t"/>
          <a:lstStyle>
            <a:lvl1pPr algn="l">
              <a:defRPr sz="2400" b="1"/>
            </a:lvl1pPr>
          </a:lstStyle>
          <a:p>
            <a:r>
              <a:rPr lang="fr-FR"/>
              <a:t>Modifiez le style du titre</a:t>
            </a:r>
            <a:endParaRPr lang="fr-FR" dirty="0"/>
          </a:p>
        </p:txBody>
      </p:sp>
      <p:sp>
        <p:nvSpPr>
          <p:cNvPr id="3" name="Espace réservé du contenu 2"/>
          <p:cNvSpPr>
            <a:spLocks noGrp="1"/>
          </p:cNvSpPr>
          <p:nvPr>
            <p:ph idx="1"/>
          </p:nvPr>
        </p:nvSpPr>
        <p:spPr>
          <a:xfrm>
            <a:off x="4766733" y="500051"/>
            <a:ext cx="6815667" cy="5626121"/>
          </a:xfrm>
        </p:spPr>
        <p:txBody>
          <a:bodyPr/>
          <a:lstStyle>
            <a:lvl1pPr marL="342900" indent="-252000" algn="l" rtl="0" eaLnBrk="1" fontAlgn="auto" hangingPunct="1">
              <a:spcBef>
                <a:spcPts val="0"/>
              </a:spcBef>
              <a:spcAft>
                <a:spcPts val="600"/>
              </a:spcAft>
              <a:buClr>
                <a:schemeClr val="accent5">
                  <a:lumMod val="75000"/>
                </a:schemeClr>
              </a:buClr>
              <a:buSzPct val="70000"/>
              <a:buFont typeface="Wingdings" pitchFamily="2" charset="2"/>
              <a:buChar char=""/>
              <a:defRPr lang="fr-FR" sz="2200" kern="1200" dirty="0" smtClean="0">
                <a:solidFill>
                  <a:schemeClr val="tx1">
                    <a:lumMod val="75000"/>
                    <a:lumOff val="25000"/>
                  </a:schemeClr>
                </a:solidFill>
                <a:latin typeface="+mj-lt"/>
                <a:ea typeface="+mn-ea"/>
                <a:cs typeface="+mn-cs"/>
              </a:defRPr>
            </a:lvl1pPr>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vl5pPr>
              <a:defRPr sz="14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p:txBody>
      </p:sp>
      <p:sp>
        <p:nvSpPr>
          <p:cNvPr id="4" name="Espace réservé du texte 3"/>
          <p:cNvSpPr>
            <a:spLocks noGrp="1"/>
          </p:cNvSpPr>
          <p:nvPr>
            <p:ph type="body" sz="half" idx="2"/>
          </p:nvPr>
        </p:nvSpPr>
        <p:spPr>
          <a:xfrm>
            <a:off x="190465" y="1435103"/>
            <a:ext cx="44302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Tree>
    <p:extLst>
      <p:ext uri="{BB962C8B-B14F-4D97-AF65-F5344CB8AC3E}">
        <p14:creationId xmlns:p14="http://schemas.microsoft.com/office/powerpoint/2010/main" val="1950137580"/>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923234285"/>
      </p:ext>
    </p:extLst>
  </p:cSld>
  <p:clrMapOvr>
    <a:masterClrMapping/>
  </p:clrMapOvr>
  <p:extLst>
    <p:ext uri="{DCECCB84-F9BA-43D5-87BE-67443E8EF086}">
      <p15:sldGuideLst xmlns:p15="http://schemas.microsoft.com/office/powerpoint/2012/main"/>
    </p:ext>
  </p:extLst>
</p:sldLayout>
</file>

<file path=ppt/slideLayouts/slideLayout681.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74697257"/>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2544334688"/>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1009477430"/>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19"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3"/>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2" y="3"/>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694"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2" y="6021391"/>
            <a:ext cx="1564217" cy="669925"/>
          </a:xfrm>
          <a:prstGeom prst="rect">
            <a:avLst/>
          </a:prstGeom>
          <a:noFill/>
          <a:ln w="9525">
            <a:noFill/>
            <a:miter lim="800000"/>
            <a:headEnd/>
            <a:tailEnd/>
          </a:ln>
        </p:spPr>
      </p:pic>
    </p:spTree>
    <p:extLst>
      <p:ext uri="{BB962C8B-B14F-4D97-AF65-F5344CB8AC3E}">
        <p14:creationId xmlns:p14="http://schemas.microsoft.com/office/powerpoint/2010/main" val="2031394152"/>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1195535025"/>
      </p:ext>
    </p:extLst>
  </p:cSld>
  <p:clrMapOvr>
    <a:masterClrMapping/>
  </p:clrMapOvr>
  <p:extLst>
    <p:ext uri="{DCECCB84-F9BA-43D5-87BE-67443E8EF086}">
      <p15:sldGuideLst xmlns:p15="http://schemas.microsoft.com/office/powerpoint/2012/main"/>
    </p:ext>
  </p:extLst>
</p:sldLayout>
</file>

<file path=ppt/slideLayouts/slideLayout685.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276362200"/>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2934750070"/>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42949714"/>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03612434"/>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098131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0" y="142852"/>
            <a:ext cx="8953520" cy="566738"/>
          </a:xfrm>
        </p:spPr>
        <p:txBody>
          <a:bodyPr anchor="t"/>
          <a:lstStyle>
            <a:lvl1pPr algn="l">
              <a:defRPr sz="2400" b="1"/>
            </a:lvl1pPr>
          </a:lstStyle>
          <a:p>
            <a:r>
              <a:rPr lang="fr-FR"/>
              <a:t>Modifiez le style du titre</a:t>
            </a:r>
            <a:endParaRPr lang="fr-FR" dirty="0"/>
          </a:p>
        </p:txBody>
      </p:sp>
      <p:sp>
        <p:nvSpPr>
          <p:cNvPr id="3" name="Espace réservé pour une image  2"/>
          <p:cNvSpPr>
            <a:spLocks noGrp="1"/>
          </p:cNvSpPr>
          <p:nvPr>
            <p:ph type="pic" idx="1"/>
          </p:nvPr>
        </p:nvSpPr>
        <p:spPr>
          <a:xfrm>
            <a:off x="2389717" y="885836"/>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fr-FR" noProof="0" dirty="0"/>
          </a:p>
        </p:txBody>
      </p:sp>
      <p:sp>
        <p:nvSpPr>
          <p:cNvPr id="4" name="Espace réservé du texte 3"/>
          <p:cNvSpPr>
            <a:spLocks noGrp="1"/>
          </p:cNvSpPr>
          <p:nvPr>
            <p:ph type="body" sz="half" idx="2"/>
          </p:nvPr>
        </p:nvSpPr>
        <p:spPr>
          <a:xfrm>
            <a:off x="2389717" y="5072074"/>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Tree>
    <p:extLst>
      <p:ext uri="{BB962C8B-B14F-4D97-AF65-F5344CB8AC3E}">
        <p14:creationId xmlns:p14="http://schemas.microsoft.com/office/powerpoint/2010/main" val="1195855475"/>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37134081"/>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655360575"/>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55242656"/>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417848466"/>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89417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287347049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4927520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397158315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6777904"/>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11337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pic>
        <p:nvPicPr>
          <p:cNvPr id="3" name="Image 32" descr="basGris.png"/>
          <p:cNvPicPr>
            <a:picLocks noChangeAspect="1"/>
          </p:cNvPicPr>
          <p:nvPr/>
        </p:nvPicPr>
        <p:blipFill>
          <a:blip r:embed="rId2" cstate="print"/>
          <a:srcRect/>
          <a:stretch>
            <a:fillRect/>
          </a:stretch>
        </p:blipFill>
        <p:spPr bwMode="auto">
          <a:xfrm>
            <a:off x="0" y="5942022"/>
            <a:ext cx="12192000" cy="915987"/>
          </a:xfrm>
          <a:prstGeom prst="rect">
            <a:avLst/>
          </a:prstGeom>
          <a:noFill/>
          <a:ln w="9525">
            <a:noFill/>
            <a:miter lim="800000"/>
            <a:headEnd/>
            <a:tailEnd/>
          </a:ln>
        </p:spPr>
      </p:pic>
      <p:pic>
        <p:nvPicPr>
          <p:cNvPr id="4" name="Picture 290" descr="logo_Diaporama"/>
          <p:cNvPicPr>
            <a:picLocks noChangeAspect="1" noChangeArrowheads="1"/>
          </p:cNvPicPr>
          <p:nvPr/>
        </p:nvPicPr>
        <p:blipFill>
          <a:blip r:embed="rId3" cstate="print"/>
          <a:srcRect/>
          <a:stretch>
            <a:fillRect/>
          </a:stretch>
        </p:blipFill>
        <p:spPr bwMode="auto">
          <a:xfrm>
            <a:off x="10477506" y="6021397"/>
            <a:ext cx="1564217" cy="669925"/>
          </a:xfrm>
          <a:prstGeom prst="rect">
            <a:avLst/>
          </a:prstGeom>
          <a:noFill/>
          <a:ln w="9525">
            <a:noFill/>
            <a:miter lim="800000"/>
            <a:headEnd/>
            <a:tailEnd/>
          </a:ln>
        </p:spPr>
      </p:pic>
      <p:pic>
        <p:nvPicPr>
          <p:cNvPr id="5" name="Image 31" descr="logo_calispo.png"/>
          <p:cNvPicPr>
            <a:picLocks noChangeAspect="1"/>
          </p:cNvPicPr>
          <p:nvPr/>
        </p:nvPicPr>
        <p:blipFill>
          <a:blip r:embed="rId4" cstate="print"/>
          <a:srcRect/>
          <a:stretch>
            <a:fillRect/>
          </a:stretch>
        </p:blipFill>
        <p:spPr bwMode="auto">
          <a:xfrm>
            <a:off x="289987" y="6248400"/>
            <a:ext cx="1373716" cy="609600"/>
          </a:xfrm>
          <a:prstGeom prst="rect">
            <a:avLst/>
          </a:prstGeom>
          <a:noFill/>
          <a:ln w="9525">
            <a:noFill/>
            <a:miter lim="800000"/>
            <a:headEnd/>
            <a:tailEnd/>
          </a:ln>
        </p:spPr>
      </p:pic>
      <p:sp>
        <p:nvSpPr>
          <p:cNvPr id="7" name="Text Box 18"/>
          <p:cNvSpPr txBox="1">
            <a:spLocks noChangeArrowheads="1"/>
          </p:cNvSpPr>
          <p:nvPr/>
        </p:nvSpPr>
        <p:spPr bwMode="auto">
          <a:xfrm>
            <a:off x="6167973" y="6599247"/>
            <a:ext cx="2976033" cy="200025"/>
          </a:xfrm>
          <a:prstGeom prst="rect">
            <a:avLst/>
          </a:prstGeom>
          <a:noFill/>
          <a:ln w="9525">
            <a:noFill/>
            <a:miter lim="800000"/>
            <a:headEnd/>
            <a:tailEnd/>
          </a:ln>
        </p:spPr>
        <p:txBody>
          <a:bodyPr>
            <a:spAutoFit/>
          </a:bodyPr>
          <a:lstStyle/>
          <a:p>
            <a:pPr>
              <a:spcBef>
                <a:spcPct val="50000"/>
              </a:spcBef>
              <a:defRPr/>
            </a:pPr>
            <a:r>
              <a:rPr lang="fr-FR" sz="700" dirty="0">
                <a:solidFill>
                  <a:srgbClr val="1F497D">
                    <a:lumMod val="60000"/>
                    <a:lumOff val="40000"/>
                  </a:srgbClr>
                </a:solidFill>
              </a:rPr>
              <a:t>Quitter       sommaire                     </a:t>
            </a:r>
            <a:r>
              <a:rPr lang="fr-FR" sz="700" dirty="0" err="1">
                <a:solidFill>
                  <a:srgbClr val="1F497D">
                    <a:lumMod val="60000"/>
                    <a:lumOff val="40000"/>
                  </a:srgbClr>
                </a:solidFill>
              </a:rPr>
              <a:t>préc</a:t>
            </a:r>
            <a:r>
              <a:rPr lang="fr-FR" sz="700" dirty="0">
                <a:solidFill>
                  <a:srgbClr val="1F497D">
                    <a:lumMod val="60000"/>
                    <a:lumOff val="40000"/>
                  </a:srgbClr>
                </a:solidFill>
              </a:rPr>
              <a:t>.                    </a:t>
            </a:r>
            <a:r>
              <a:rPr lang="fr-FR" sz="700" dirty="0" err="1">
                <a:solidFill>
                  <a:srgbClr val="1F497D">
                    <a:lumMod val="60000"/>
                    <a:lumOff val="40000"/>
                  </a:srgbClr>
                </a:solidFill>
              </a:rPr>
              <a:t>suiv</a:t>
            </a:r>
            <a:r>
              <a:rPr lang="fr-FR" sz="700" dirty="0">
                <a:solidFill>
                  <a:srgbClr val="1F497D">
                    <a:lumMod val="60000"/>
                    <a:lumOff val="40000"/>
                  </a:srgbClr>
                </a:solidFill>
              </a:rPr>
              <a:t>.</a:t>
            </a:r>
          </a:p>
        </p:txBody>
      </p:sp>
      <p:pic>
        <p:nvPicPr>
          <p:cNvPr id="8" name="Image 17" descr="bt_accueil.gif">
            <a:hlinkClick r:id="" action="ppaction://noaction"/>
          </p:cNvPr>
          <p:cNvPicPr>
            <a:picLocks noChangeAspect="1"/>
          </p:cNvPicPr>
          <p:nvPr/>
        </p:nvPicPr>
        <p:blipFill>
          <a:blip r:embed="rId5" cstate="print"/>
          <a:srcRect/>
          <a:stretch>
            <a:fillRect/>
          </a:stretch>
        </p:blipFill>
        <p:spPr bwMode="auto">
          <a:xfrm>
            <a:off x="6858003" y="6313488"/>
            <a:ext cx="404284" cy="303212"/>
          </a:xfrm>
          <a:prstGeom prst="rect">
            <a:avLst/>
          </a:prstGeom>
          <a:noFill/>
          <a:ln w="9525">
            <a:noFill/>
            <a:miter lim="800000"/>
            <a:headEnd/>
            <a:tailEnd/>
          </a:ln>
        </p:spPr>
      </p:pic>
      <p:pic>
        <p:nvPicPr>
          <p:cNvPr id="9" name="Image 19" descr="bt_quitter.gif">
            <a:hlinkClick r:id="" action="ppaction://hlinkshowjump?jump=endshow"/>
          </p:cNvPr>
          <p:cNvPicPr>
            <a:picLocks noChangeAspect="1"/>
          </p:cNvPicPr>
          <p:nvPr/>
        </p:nvPicPr>
        <p:blipFill>
          <a:blip r:embed="rId6" cstate="print"/>
          <a:srcRect/>
          <a:stretch>
            <a:fillRect/>
          </a:stretch>
        </p:blipFill>
        <p:spPr bwMode="auto">
          <a:xfrm>
            <a:off x="6261103" y="6313488"/>
            <a:ext cx="404284" cy="303212"/>
          </a:xfrm>
          <a:prstGeom prst="rect">
            <a:avLst/>
          </a:prstGeom>
          <a:noFill/>
          <a:ln w="9525">
            <a:noFill/>
            <a:miter lim="800000"/>
            <a:headEnd/>
            <a:tailEnd/>
          </a:ln>
        </p:spPr>
      </p:pic>
      <p:sp>
        <p:nvSpPr>
          <p:cNvPr id="10" name="Espace réservé du numéro de diapositive 5"/>
          <p:cNvSpPr txBox="1">
            <a:spLocks/>
          </p:cNvSpPr>
          <p:nvPr/>
        </p:nvSpPr>
        <p:spPr>
          <a:xfrm>
            <a:off x="9347200" y="9"/>
            <a:ext cx="2844800" cy="365125"/>
          </a:xfrm>
          <a:prstGeom prst="rect">
            <a:avLst/>
          </a:prstGeom>
        </p:spPr>
        <p:txBody>
          <a:bodyPr/>
          <a:lstStyle/>
          <a:p>
            <a:pPr>
              <a:defRPr/>
            </a:pPr>
            <a:endParaRPr lang="fr-FR" sz="1000">
              <a:solidFill>
                <a:prstClr val="white"/>
              </a:solidFill>
            </a:endParaRPr>
          </a:p>
        </p:txBody>
      </p:sp>
      <p:pic>
        <p:nvPicPr>
          <p:cNvPr id="11" name="Image 18" descr="bt_prec.gif">
            <a:hlinkClick r:id="" action="ppaction://hlinkshowjump?jump=previousslide"/>
          </p:cNvPr>
          <p:cNvPicPr>
            <a:picLocks noChangeAspect="1"/>
          </p:cNvPicPr>
          <p:nvPr/>
        </p:nvPicPr>
        <p:blipFill>
          <a:blip r:embed="rId7" cstate="print"/>
          <a:srcRect/>
          <a:stretch>
            <a:fillRect/>
          </a:stretch>
        </p:blipFill>
        <p:spPr bwMode="auto">
          <a:xfrm>
            <a:off x="7787217" y="6308725"/>
            <a:ext cx="404283" cy="304800"/>
          </a:xfrm>
          <a:prstGeom prst="rect">
            <a:avLst/>
          </a:prstGeom>
          <a:noFill/>
          <a:ln w="9525">
            <a:noFill/>
            <a:miter lim="800000"/>
            <a:headEnd/>
            <a:tailEnd/>
          </a:ln>
        </p:spPr>
      </p:pic>
      <p:pic>
        <p:nvPicPr>
          <p:cNvPr id="12" name="Image 16" descr="bt_suiv.gif">
            <a:hlinkClick r:id="" action="ppaction://hlinkshowjump?jump=nextslide"/>
          </p:cNvPr>
          <p:cNvPicPr>
            <a:picLocks noChangeAspect="1"/>
          </p:cNvPicPr>
          <p:nvPr/>
        </p:nvPicPr>
        <p:blipFill>
          <a:blip r:embed="rId8" cstate="print"/>
          <a:srcRect/>
          <a:stretch>
            <a:fillRect/>
          </a:stretch>
        </p:blipFill>
        <p:spPr bwMode="auto">
          <a:xfrm>
            <a:off x="8572500" y="6308734"/>
            <a:ext cx="406400" cy="303213"/>
          </a:xfrm>
          <a:prstGeom prst="rect">
            <a:avLst/>
          </a:prstGeom>
          <a:noFill/>
          <a:ln w="9525">
            <a:noFill/>
            <a:miter lim="800000"/>
            <a:headEnd/>
            <a:tailEnd/>
          </a:ln>
        </p:spPr>
      </p:pic>
      <p:sp>
        <p:nvSpPr>
          <p:cNvPr id="13" name="Rectangle 12"/>
          <p:cNvSpPr/>
          <p:nvPr/>
        </p:nvSpPr>
        <p:spPr bwMode="auto">
          <a:xfrm>
            <a:off x="0" y="5013334"/>
            <a:ext cx="12192000" cy="1844675"/>
          </a:xfrm>
          <a:prstGeom prst="rect">
            <a:avLst/>
          </a:prstGeom>
          <a:solidFill>
            <a:srgbClr val="E6E6E6"/>
          </a:solidFill>
          <a:ln w="9525" cap="flat" cmpd="sng" algn="ctr">
            <a:noFill/>
            <a:prstDash val="solid"/>
            <a:round/>
            <a:headEnd type="none" w="med" len="med"/>
            <a:tailEnd type="none" w="med" len="med"/>
          </a:ln>
          <a:effectLst/>
        </p:spPr>
        <p:txBody>
          <a:bodyPr/>
          <a:lstStyle/>
          <a:p>
            <a:pPr>
              <a:defRPr/>
            </a:pPr>
            <a:endParaRPr lang="fr-FR">
              <a:solidFill>
                <a:prstClr val="black"/>
              </a:solidFill>
              <a:effectLst>
                <a:outerShdw blurRad="38100" dist="38100" dir="2700000" algn="tl">
                  <a:srgbClr val="000000">
                    <a:alpha val="43137"/>
                  </a:srgbClr>
                </a:outerShdw>
              </a:effectLst>
            </a:endParaRPr>
          </a:p>
        </p:txBody>
      </p:sp>
      <p:pic>
        <p:nvPicPr>
          <p:cNvPr id="14" name="Image 23" descr="basGris.png"/>
          <p:cNvPicPr>
            <a:picLocks noChangeAspect="1"/>
          </p:cNvPicPr>
          <p:nvPr/>
        </p:nvPicPr>
        <p:blipFill>
          <a:blip r:embed="rId2" cstate="print"/>
          <a:srcRect/>
          <a:stretch>
            <a:fillRect/>
          </a:stretch>
        </p:blipFill>
        <p:spPr bwMode="auto">
          <a:xfrm>
            <a:off x="0" y="4506624"/>
            <a:ext cx="12192000" cy="914400"/>
          </a:xfrm>
          <a:prstGeom prst="rect">
            <a:avLst/>
          </a:prstGeom>
          <a:noFill/>
          <a:ln w="9525">
            <a:noFill/>
            <a:miter lim="800000"/>
            <a:headEnd/>
            <a:tailEnd/>
          </a:ln>
        </p:spPr>
      </p:pic>
      <p:pic>
        <p:nvPicPr>
          <p:cNvPr id="15" name="Picture 290" descr="logo_Diaporama"/>
          <p:cNvPicPr>
            <a:picLocks noChangeAspect="1" noChangeArrowheads="1"/>
          </p:cNvPicPr>
          <p:nvPr/>
        </p:nvPicPr>
        <p:blipFill>
          <a:blip r:embed="rId3" cstate="print"/>
          <a:srcRect/>
          <a:stretch>
            <a:fillRect/>
          </a:stretch>
        </p:blipFill>
        <p:spPr bwMode="auto">
          <a:xfrm>
            <a:off x="10627784" y="4724409"/>
            <a:ext cx="1564216" cy="669925"/>
          </a:xfrm>
          <a:prstGeom prst="rect">
            <a:avLst/>
          </a:prstGeom>
          <a:noFill/>
          <a:ln w="9525">
            <a:noFill/>
            <a:miter lim="800000"/>
            <a:headEnd/>
            <a:tailEnd/>
          </a:ln>
        </p:spPr>
      </p:pic>
      <p:sp>
        <p:nvSpPr>
          <p:cNvPr id="2" name="Titre 1"/>
          <p:cNvSpPr>
            <a:spLocks noGrp="1"/>
          </p:cNvSpPr>
          <p:nvPr>
            <p:ph type="ctrTitle"/>
          </p:nvPr>
        </p:nvSpPr>
        <p:spPr>
          <a:xfrm>
            <a:off x="761964" y="2000240"/>
            <a:ext cx="10763325" cy="2071702"/>
          </a:xfrm>
        </p:spPr>
        <p:txBody>
          <a:bodyPr anchor="t">
            <a:normAutofit/>
          </a:bodyPr>
          <a:lstStyle>
            <a:lvl1pPr algn="l" rtl="0" fontAlgn="base">
              <a:spcBef>
                <a:spcPct val="50000"/>
              </a:spcBef>
              <a:spcAft>
                <a:spcPct val="0"/>
              </a:spcAft>
              <a:defRPr lang="fr-FR" sz="3600" b="1" kern="1200" dirty="0">
                <a:solidFill>
                  <a:srgbClr val="0C419A"/>
                </a:solidFill>
                <a:latin typeface="Calibri" pitchFamily="34" charset="0"/>
                <a:ea typeface="+mn-ea"/>
                <a:cs typeface="+mn-cs"/>
              </a:defRPr>
            </a:lvl1pPr>
          </a:lstStyle>
          <a:p>
            <a:r>
              <a:rPr lang="fr-FR"/>
              <a:t>Modifiez le style du titre</a:t>
            </a:r>
            <a:endParaRPr lang="fr-FR" dirty="0"/>
          </a:p>
        </p:txBody>
      </p:sp>
      <p:pic>
        <p:nvPicPr>
          <p:cNvPr id="18" name="Image 22" descr="filetBleu_hautVert.png">
            <a:extLst>
              <a:ext uri="{FF2B5EF4-FFF2-40B4-BE49-F238E27FC236}">
                <a16:creationId xmlns:a16="http://schemas.microsoft.com/office/drawing/2014/main" id="{805F8F88-10D5-4CAD-9A23-793F2269D659}"/>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colorTemperature colorTemp="5300"/>
                    </a14:imgEffect>
                    <a14:imgEffect>
                      <a14:brightnessContrast bright="20000" contrast="-26000"/>
                    </a14:imgEffect>
                  </a14:imgLayer>
                </a14:imgProps>
              </a:ext>
              <a:ext uri="{28A0092B-C50C-407E-A947-70E740481C1C}">
                <a14:useLocalDpi xmlns:a14="http://schemas.microsoft.com/office/drawing/2010/main" val="0"/>
              </a:ext>
            </a:extLst>
          </a:blip>
          <a:srcRect/>
          <a:stretch>
            <a:fillRect/>
          </a:stretch>
        </p:blipFill>
        <p:spPr bwMode="auto">
          <a:xfrm>
            <a:off x="0" y="0"/>
            <a:ext cx="1219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space réservé du numéro de diapositive 5">
            <a:extLst>
              <a:ext uri="{FF2B5EF4-FFF2-40B4-BE49-F238E27FC236}">
                <a16:creationId xmlns:a16="http://schemas.microsoft.com/office/drawing/2014/main" id="{BCF204EE-678A-4339-BA10-322DF889DEB9}"/>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17" name="ZoneTexte 16"/>
          <p:cNvSpPr txBox="1"/>
          <p:nvPr userDrawn="1"/>
        </p:nvSpPr>
        <p:spPr>
          <a:xfrm>
            <a:off x="9209700"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36886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stStyle>
          <a:p>
            <a:pPr lvl="0"/>
            <a:r>
              <a:rPr lang="fr-FR"/>
              <a:t>Modifiez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725886438"/>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108767563"/>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110587205"/>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32922740"/>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12545841"/>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21142252"/>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36154523"/>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035663779"/>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238037380"/>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90409886"/>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208469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500051"/>
            <a:ext cx="2743200" cy="5626121"/>
          </a:xfrm>
        </p:spPr>
        <p:txBody>
          <a:bodyPr vert="eaVert"/>
          <a:lstStyle/>
          <a:p>
            <a:r>
              <a:rPr lang="fr-FR"/>
              <a:t>Modifiez le style du titre</a:t>
            </a:r>
            <a:endParaRPr lang="fr-FR" dirty="0"/>
          </a:p>
        </p:txBody>
      </p:sp>
      <p:sp>
        <p:nvSpPr>
          <p:cNvPr id="3" name="Espace réservé du texte vertical 2"/>
          <p:cNvSpPr>
            <a:spLocks noGrp="1"/>
          </p:cNvSpPr>
          <p:nvPr>
            <p:ph type="body" orient="vert" idx="1"/>
          </p:nvPr>
        </p:nvSpPr>
        <p:spPr>
          <a:xfrm>
            <a:off x="609600" y="500051"/>
            <a:ext cx="8026400" cy="5626121"/>
          </a:xfrm>
        </p:spPr>
        <p:txBody>
          <a:bodyPr vert="eaVert"/>
          <a:lstStyle>
            <a:lvl2pPr>
              <a:defRPr lang="fr-FR" sz="2000" kern="1200" dirty="0" smtClean="0">
                <a:solidFill>
                  <a:schemeClr val="tx1">
                    <a:lumMod val="75000"/>
                    <a:lumOff val="25000"/>
                  </a:schemeClr>
                </a:solidFill>
                <a:latin typeface="+mj-lt"/>
                <a:ea typeface="+mn-ea"/>
                <a:cs typeface="+mn-cs"/>
              </a:defRPr>
            </a:lvl2pPr>
            <a:lvl3pPr>
              <a:defRPr lang="fr-FR" sz="1800" kern="1200" dirty="0" smtClean="0">
                <a:solidFill>
                  <a:schemeClr val="tx1">
                    <a:lumMod val="75000"/>
                    <a:lumOff val="25000"/>
                  </a:schemeClr>
                </a:solidFill>
                <a:latin typeface="+mj-lt"/>
                <a:ea typeface="+mn-ea"/>
                <a:cs typeface="+mn-cs"/>
              </a:defRPr>
            </a:lvl3pPr>
            <a:lvl4pPr>
              <a:defRPr lang="fr-FR" sz="1600" kern="1200" dirty="0" smtClean="0">
                <a:solidFill>
                  <a:schemeClr val="tx1">
                    <a:lumMod val="75000"/>
                    <a:lumOff val="25000"/>
                  </a:schemeClr>
                </a:solidFill>
                <a:latin typeface="+mj-lt"/>
                <a:ea typeface="+mn-ea"/>
                <a:cs typeface="+mn-cs"/>
              </a:defRPr>
            </a:lvl4pPr>
          </a:lstStyle>
          <a:p>
            <a:pPr lvl="0"/>
            <a:r>
              <a:rPr lang="fr-FR"/>
              <a:t>Modifiez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3982955642"/>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51930119"/>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355657551"/>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983084451"/>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6" y="1437869"/>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83"/>
            <a:ext cx="7156451"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3634114784"/>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3461756148"/>
      </p:ext>
    </p:extLst>
  </p:cSld>
  <p:clrMapOvr>
    <a:masterClrMapping/>
  </p:clrMapOvr>
  <p:extLst>
    <p:ext uri="{DCECCB84-F9BA-43D5-87BE-67443E8EF086}">
      <p15:sldGuideLst xmlns:p15="http://schemas.microsoft.com/office/powerpoint/2012/main"/>
    </p:ext>
  </p:extLst>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4202233644"/>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690735310"/>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3344825823"/>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11"/>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11"/>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701"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8" y="6021399"/>
            <a:ext cx="1564217" cy="669925"/>
          </a:xfrm>
          <a:prstGeom prst="rect">
            <a:avLst/>
          </a:prstGeom>
          <a:noFill/>
          <a:ln w="9525">
            <a:noFill/>
            <a:miter lim="800000"/>
            <a:headEnd/>
            <a:tailEnd/>
          </a:ln>
        </p:spPr>
      </p:pic>
    </p:spTree>
    <p:extLst>
      <p:ext uri="{BB962C8B-B14F-4D97-AF65-F5344CB8AC3E}">
        <p14:creationId xmlns:p14="http://schemas.microsoft.com/office/powerpoint/2010/main" val="1844775381"/>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2542343160"/>
      </p:ext>
    </p:extLst>
  </p:cSld>
  <p:clrMapOvr>
    <a:masterClrMapping/>
  </p:clrMapOvr>
  <p:extLst>
    <p:ext uri="{DCECCB84-F9BA-43D5-87BE-67443E8EF086}">
      <p15:sldGuideLst xmlns:p15="http://schemas.microsoft.com/office/powerpoint/2012/main"/>
    </p:ext>
  </p:extLst>
</p:sldLayout>
</file>

<file path=ppt/slideLayouts/slideLayout719.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17321745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517829"/>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2526519191"/>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099327671"/>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05351608"/>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666272612"/>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81860120"/>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016667706"/>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753322607"/>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66484439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28.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83168240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9.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228092629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6"/>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83027395"/>
      </p:ext>
    </p:extLst>
  </p:cSld>
  <p:clrMapOvr>
    <a:masterClrMapping/>
  </p:clrMapOvr>
  <p:extLst>
    <p:ext uri="{DCECCB84-F9BA-43D5-87BE-67443E8EF086}">
      <p15:sldGuideLst xmlns:p15="http://schemas.microsoft.com/office/powerpoint/2012/main"/>
    </p:ext>
  </p:extLst>
</p:sldLayout>
</file>

<file path=ppt/slideLayouts/slideLayout730.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18495434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1.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410700825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2.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18578467"/>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44537148"/>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171613346"/>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46009141"/>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212714871"/>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749758941"/>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719367698"/>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9652278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81"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6" y="2188876"/>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279686717"/>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597089945"/>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08560114"/>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4073634005"/>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902573473"/>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589376891"/>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073203118"/>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599540895"/>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75"/>
            <a:ext cx="7156450"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574311007"/>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315808004"/>
      </p:ext>
    </p:extLst>
  </p:cSld>
  <p:clrMapOvr>
    <a:masterClrMapping/>
  </p:clrMapOvr>
  <p:extLst>
    <p:ext uri="{DCECCB84-F9BA-43D5-87BE-67443E8EF086}">
      <p15:sldGuideLst xmlns:p15="http://schemas.microsoft.com/office/powerpoint/2012/main"/>
    </p:ext>
  </p:extLst>
</p:sldLayout>
</file>

<file path=ppt/slideLayouts/slideLayout749.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505570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6"/>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10/06/2026</a:t>
            </a:fld>
            <a:endParaRPr lang="fr-FR" dirty="0"/>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9" y="279400"/>
            <a:ext cx="4705351" cy="1689100"/>
          </a:xfrm>
          <a:prstGeom prst="rect">
            <a:avLst/>
          </a:prstGeom>
        </p:spPr>
      </p:pic>
    </p:spTree>
    <p:extLst>
      <p:ext uri="{BB962C8B-B14F-4D97-AF65-F5344CB8AC3E}">
        <p14:creationId xmlns:p14="http://schemas.microsoft.com/office/powerpoint/2010/main" val="455292699"/>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88346421"/>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412665104"/>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19"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3"/>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2" y="3"/>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694"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2" y="6021391"/>
            <a:ext cx="1564217" cy="669925"/>
          </a:xfrm>
          <a:prstGeom prst="rect">
            <a:avLst/>
          </a:prstGeom>
          <a:noFill/>
          <a:ln w="9525">
            <a:noFill/>
            <a:miter lim="800000"/>
            <a:headEnd/>
            <a:tailEnd/>
          </a:ln>
        </p:spPr>
      </p:pic>
    </p:spTree>
    <p:extLst>
      <p:ext uri="{BB962C8B-B14F-4D97-AF65-F5344CB8AC3E}">
        <p14:creationId xmlns:p14="http://schemas.microsoft.com/office/powerpoint/2010/main" val="1338454914"/>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preserve="1">
  <p:cSld name="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pic>
        <p:nvPicPr>
          <p:cNvPr id="7" name="Image 6"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2260897847"/>
      </p:ext>
    </p:extLst>
  </p:cSld>
  <p:clrMapOvr>
    <a:masterClrMapping/>
  </p:clrMapOvr>
  <p:extLst>
    <p:ext uri="{DCECCB84-F9BA-43D5-87BE-67443E8EF086}">
      <p15:sldGuideLst xmlns:p15="http://schemas.microsoft.com/office/powerpoint/2012/main"/>
    </p:ext>
  </p:extLst>
</p:sldLayout>
</file>

<file path=ppt/slideLayouts/slideLayout753.xml><?xml version="1.0" encoding="utf-8"?>
<p:sldLayout xmlns:a="http://schemas.openxmlformats.org/drawingml/2006/main" xmlns:r="http://schemas.openxmlformats.org/officeDocument/2006/relationships" xmlns:p="http://schemas.openxmlformats.org/presentationml/2006/main" showMasterSp="0" preserve="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pic>
        <p:nvPicPr>
          <p:cNvPr id="6" name="Image 5"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434113267"/>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showMasterSp="0" preserve="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pic>
        <p:nvPicPr>
          <p:cNvPr id="5" name="Image 4"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Tree>
    <p:extLst>
      <p:ext uri="{BB962C8B-B14F-4D97-AF65-F5344CB8AC3E}">
        <p14:creationId xmlns:p14="http://schemas.microsoft.com/office/powerpoint/2010/main" val="3938962820"/>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632491804"/>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91509139"/>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758719199"/>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39644387"/>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0880326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601" y="496979"/>
            <a:ext cx="11186809" cy="5272391"/>
          </a:xfrm>
          <a:prstGeom prst="rect">
            <a:avLst/>
          </a:prstGeom>
          <a:solidFill>
            <a:schemeClr val="tx1"/>
          </a:solidFill>
        </p:spPr>
        <p:txBody>
          <a:bodyPr lIns="396000" tIns="180000">
            <a:normAutofit/>
          </a:bodyPr>
          <a:lstStyle>
            <a:lvl1pPr algn="l">
              <a:defRPr sz="2500"/>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54014783"/>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9433128"/>
      </p:ext>
    </p:extLst>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310091475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62.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276763834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3.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292094726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4.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207753617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5.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4"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2880102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6.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114088812"/>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71621950"/>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085130468"/>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895360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48484108"/>
      </p:ext>
    </p:extLst>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0"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0" y="1609595"/>
            <a:ext cx="5595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64780836"/>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40866438"/>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81274380"/>
      </p:ext>
    </p:extLst>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925163989"/>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162141282"/>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0" y="1609595"/>
            <a:ext cx="11193938"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008848571"/>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3902616514"/>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80956616"/>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17904503"/>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preserve="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137170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55807907"/>
      </p:ext>
    </p:extLst>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preserve="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p:nvPr>
        </p:nvSpPr>
        <p:spPr>
          <a:xfrm>
            <a:off x="4333040" y="4888432"/>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709991816"/>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272797"/>
          </a:xfr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p:nvPr>
        </p:nvSpPr>
        <p:spPr>
          <a:xfrm>
            <a:off x="1116013" y="1438275"/>
            <a:ext cx="7156450" cy="1343025"/>
          </a:xfrm>
        </p:spPr>
        <p:txBody>
          <a:bodyPr/>
          <a:lstStyle>
            <a:lvl1pPr>
              <a:defRPr sz="3600" b="1" i="0" cap="all" baseline="0">
                <a:solidFill>
                  <a:schemeClr val="bg1"/>
                </a:solidFill>
                <a:latin typeface="Arial" panose="020B0604020202020204" pitchFamily="34" charset="0"/>
              </a:defRPr>
            </a:lvl1pPr>
          </a:lstStyle>
          <a:p>
            <a:pPr lvl="0"/>
            <a:r>
              <a:rPr lang="fr-FR"/>
              <a:t>Modifiez les styles du texte du masque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p:nvPr>
        </p:nvSpPr>
        <p:spPr>
          <a:xfrm>
            <a:off x="1116013" y="3747290"/>
            <a:ext cx="2998787" cy="1638300"/>
          </a:xfr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a:t>Modifiez les styles du texte du masque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p:nvPr>
        </p:nvSpPr>
        <p:spPr>
          <a:xfrm>
            <a:off x="4392341"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p:nvPr>
        </p:nvSpPr>
        <p:spPr>
          <a:xfrm>
            <a:off x="7668669" y="3746502"/>
            <a:ext cx="2998787" cy="1638300"/>
          </a:xfrm>
        </p:spPr>
        <p:txBody>
          <a:bodyPr/>
          <a:lstStyle>
            <a:lvl1pPr>
              <a:lnSpc>
                <a:spcPct val="100000"/>
              </a:lnSpc>
              <a:spcAft>
                <a:spcPts val="500"/>
              </a:spcAft>
              <a:defRPr sz="1400" b="1" i="0" baseline="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2088172941"/>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4269677023"/>
      </p:ext>
    </p:extLst>
  </p:cSld>
  <p:clrMapOvr>
    <a:masterClrMapping/>
  </p:clrMapOvr>
  <p:extLst>
    <p:ext uri="{DCECCB84-F9BA-43D5-87BE-67443E8EF086}">
      <p15:sldGuideLst xmlns:p15="http://schemas.microsoft.com/office/powerpoint/2012/main"/>
    </p:ext>
  </p:extLst>
</p:sldLayout>
</file>

<file path=ppt/slideLayouts/slideLayout783.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796821443"/>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10/06/2026</a:t>
            </a:fld>
            <a:endParaRPr lang="fr-FR" dirty="0">
              <a:solidFill>
                <a:srgbClr val="0C419A"/>
              </a:solidFill>
            </a:endParaRPr>
          </a:p>
        </p:txBody>
      </p:sp>
    </p:spTree>
    <p:extLst>
      <p:ext uri="{BB962C8B-B14F-4D97-AF65-F5344CB8AC3E}">
        <p14:creationId xmlns:p14="http://schemas.microsoft.com/office/powerpoint/2010/main" val="183325218"/>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showMasterSp="0" userDrawn="1">
  <p:cSld name="2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291848322"/>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19"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3"/>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2" y="3"/>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694"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290" descr="logo_Diaporama">
            <a:extLst>
              <a:ext uri="{FF2B5EF4-FFF2-40B4-BE49-F238E27FC236}">
                <a16:creationId xmlns:a16="http://schemas.microsoft.com/office/drawing/2014/main" id="{D8A93F98-1589-4F57-9018-ED5308871A30}"/>
              </a:ext>
            </a:extLst>
          </p:cNvPr>
          <p:cNvPicPr>
            <a:picLocks noChangeAspect="1" noChangeArrowheads="1"/>
          </p:cNvPicPr>
          <p:nvPr userDrawn="1"/>
        </p:nvPicPr>
        <p:blipFill>
          <a:blip r:embed="rId5" cstate="print"/>
          <a:srcRect/>
          <a:stretch>
            <a:fillRect/>
          </a:stretch>
        </p:blipFill>
        <p:spPr bwMode="auto">
          <a:xfrm>
            <a:off x="10477502" y="6021391"/>
            <a:ext cx="1564217" cy="669925"/>
          </a:xfrm>
          <a:prstGeom prst="rect">
            <a:avLst/>
          </a:prstGeom>
          <a:noFill/>
          <a:ln w="9525">
            <a:noFill/>
            <a:miter lim="800000"/>
            <a:headEnd/>
            <a:tailEnd/>
          </a:ln>
        </p:spPr>
      </p:pic>
    </p:spTree>
    <p:extLst>
      <p:ext uri="{BB962C8B-B14F-4D97-AF65-F5344CB8AC3E}">
        <p14:creationId xmlns:p14="http://schemas.microsoft.com/office/powerpoint/2010/main" val="2020563573"/>
      </p:ext>
    </p:extLst>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showMasterSp="0" preserve="1" userDrawn="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11193074"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sp>
        <p:nvSpPr>
          <p:cNvPr id="7" name="Espace réservé du texte 13"/>
          <p:cNvSpPr>
            <a:spLocks noGrp="1"/>
          </p:cNvSpPr>
          <p:nvPr>
            <p:ph type="body" sz="quarter" idx="12" hasCustomPrompt="1"/>
          </p:nvPr>
        </p:nvSpPr>
        <p:spPr>
          <a:xfrm>
            <a:off x="736518" y="503132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0"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Picture 5" descr="Z:\communication interne et reseau\09 - CONDUITE  DU CHANGEMENT\2021_RenovGDR\2_OutilsCom\2021140_Logos_Revon'GDR_3 - Codir2.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48580" y="2316630"/>
            <a:ext cx="2738028"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342115"/>
      </p:ext>
    </p:extLst>
  </p:cSld>
  <p:clrMapOvr>
    <a:masterClrMapping/>
  </p:clrMapOvr>
  <p:extLst>
    <p:ext uri="{DCECCB84-F9BA-43D5-87BE-67443E8EF086}">
      <p15:sldGuideLst xmlns:p15="http://schemas.microsoft.com/office/powerpoint/2012/main"/>
    </p:ext>
  </p:extLst>
</p:sldLayout>
</file>

<file path=ppt/slideLayouts/slideLayout787.xml><?xml version="1.0" encoding="utf-8"?>
<p:sldLayout xmlns:a="http://schemas.openxmlformats.org/drawingml/2006/main" xmlns:r="http://schemas.openxmlformats.org/officeDocument/2006/relationships" xmlns:p="http://schemas.openxmlformats.org/presentationml/2006/main" showMasterSp="0" preserve="1" userDrawn="1">
  <p:cSld name="3_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11193074"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sp>
        <p:nvSpPr>
          <p:cNvPr id="7" name="Espace réservé du texte 13"/>
          <p:cNvSpPr>
            <a:spLocks noGrp="1"/>
          </p:cNvSpPr>
          <p:nvPr>
            <p:ph type="body" sz="quarter" idx="12" hasCustomPrompt="1"/>
          </p:nvPr>
        </p:nvSpPr>
        <p:spPr>
          <a:xfrm>
            <a:off x="736518" y="503132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0"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0" name="Picture 6" descr="Z:\communication interne et reseau\09 - CONDUITE  DU CHANGEMENT\2021_RenovGDR\2_OutilsCom\2021140_Logos_Revon'GDR_3 - Codir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51735" y="2315884"/>
            <a:ext cx="2737523"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934386"/>
      </p:ext>
    </p:extLst>
  </p:cSld>
  <p:clrMapOvr>
    <a:masterClrMapping/>
  </p:clrMapOvr>
  <p:extLst>
    <p:ext uri="{DCECCB84-F9BA-43D5-87BE-67443E8EF086}">
      <p15:sldGuideLst xmlns:p15="http://schemas.microsoft.com/office/powerpoint/2012/main"/>
    </p:ext>
  </p:extLst>
</p:sldLayout>
</file>

<file path=ppt/slideLayouts/slideLayout788.xml><?xml version="1.0" encoding="utf-8"?>
<p:sldLayout xmlns:a="http://schemas.openxmlformats.org/drawingml/2006/main" xmlns:r="http://schemas.openxmlformats.org/officeDocument/2006/relationships" xmlns:p="http://schemas.openxmlformats.org/presentationml/2006/main" showMasterSp="0" preserve="1" userDrawn="1">
  <p:cSld name="N°2 CNAM Couverture fond couleur + Photo">
    <p:spTree>
      <p:nvGrpSpPr>
        <p:cNvPr id="1" name=""/>
        <p:cNvGrpSpPr/>
        <p:nvPr/>
      </p:nvGrpSpPr>
      <p:grpSpPr>
        <a:xfrm>
          <a:off x="0" y="0"/>
          <a:ext cx="0" cy="0"/>
          <a:chOff x="0" y="0"/>
          <a:chExt cx="0" cy="0"/>
        </a:xfrm>
      </p:grpSpPr>
      <p:sp>
        <p:nvSpPr>
          <p:cNvPr id="2" name="Rectangle 1"/>
          <p:cNvSpPr/>
          <p:nvPr userDrawn="1"/>
        </p:nvSpPr>
        <p:spPr>
          <a:xfrm>
            <a:off x="512763" y="2217738"/>
            <a:ext cx="11187112" cy="41221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42768"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pic>
        <p:nvPicPr>
          <p:cNvPr id="1029" name="Picture 5" descr="Z:\communication interne et reseau\09 - CONDUITE  DU CHANGEMENT\2021_RenovGDR\2_OutilsCom\2021140_Logos_Revon'GDR_3 - Codir2.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449568" y="2726334"/>
            <a:ext cx="5161424" cy="2443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02099"/>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showMasterSp="0" preserve="1" userDrawn="1">
  <p:cSld name="5_N°2 CNAM Couverture fond couleur + Photo">
    <p:spTree>
      <p:nvGrpSpPr>
        <p:cNvPr id="1" name=""/>
        <p:cNvGrpSpPr/>
        <p:nvPr/>
      </p:nvGrpSpPr>
      <p:grpSpPr>
        <a:xfrm>
          <a:off x="0" y="0"/>
          <a:ext cx="0" cy="0"/>
          <a:chOff x="0" y="0"/>
          <a:chExt cx="0" cy="0"/>
        </a:xfrm>
      </p:grpSpPr>
      <p:sp>
        <p:nvSpPr>
          <p:cNvPr id="2" name="Rectangle 1"/>
          <p:cNvSpPr/>
          <p:nvPr userDrawn="1"/>
        </p:nvSpPr>
        <p:spPr>
          <a:xfrm>
            <a:off x="512763" y="2217738"/>
            <a:ext cx="11187112" cy="4122102"/>
          </a:xfrm>
          <a:prstGeom prst="rect">
            <a:avLst/>
          </a:prstGeom>
          <a:solidFill>
            <a:schemeClr val="bg1"/>
          </a:solidFill>
          <a:ln>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42768" cy="4157999"/>
          </a:xfrm>
          <a:prstGeom prst="rect">
            <a:avLst/>
          </a:prstGeom>
          <a:solidFill>
            <a:srgbClr val="00AB8E"/>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pic>
        <p:nvPicPr>
          <p:cNvPr id="1029" name="Picture 5" descr="Z:\communication interne et reseau\09 - CONDUITE  DU CHANGEMENT\2021_RenovGDR\2_OutilsCom\2021140_Logos_Revon'GDR_3 - Codir2.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449568" y="2726334"/>
            <a:ext cx="5161424" cy="2443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47707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71155070"/>
      </p:ext>
    </p:extLst>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showMasterSp="0" preserve="1" userDrawn="1">
  <p:cSld name="2_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pic>
        <p:nvPicPr>
          <p:cNvPr id="11" name="Picture 6" descr="Z:\communication interne et reseau\09 - CONDUITE  DU CHANGEMENT\2021_RenovGDR\2_OutilsCom\2021140_Logos_Revon'GDR_3 - Codir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63927" y="2314008"/>
            <a:ext cx="2737523"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904939"/>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showMasterSp="0" preserve="1" userDrawn="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a:t>
            </a:r>
            <a:br>
              <a:rPr lang="fr-FR" dirty="0"/>
            </a:br>
            <a:r>
              <a:rPr lang="fr-FR" dirty="0"/>
              <a:t>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10/06/2026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3" name="Picture 5" descr="Z:\communication interne et reseau\09 - CONDUITE  DU CHANGEMENT\2021_RenovGDR\2_OutilsCom\2021140_Logos_Revon'GDR_3 - Codir2.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48580" y="2316630"/>
            <a:ext cx="2738028"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7459908"/>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userDrawn="1"/>
        </p:nvPicPr>
        <p:blipFill>
          <a:blip r:embed="rId2"/>
          <a:stretch>
            <a:fillRect/>
          </a:stretch>
        </p:blipFill>
        <p:spPr>
          <a:xfrm>
            <a:off x="220752" y="-49428"/>
            <a:ext cx="7587938"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sp>
        <p:nvSpPr>
          <p:cNvPr id="7"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39"/>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pic>
        <p:nvPicPr>
          <p:cNvPr id="10" name="Picture 5" descr="Z:\communication interne et reseau\09 - CONDUITE  DU CHANGEMENT\2021_RenovGDR\2_OutilsCom\2021140_Logos_Revon'GDR_3 - Codir2.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34509" y="2324912"/>
            <a:ext cx="2738028"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204690"/>
      </p:ext>
    </p:extLst>
  </p:cSld>
  <p:clrMapOvr>
    <a:masterClrMapping/>
  </p:clrMapOvr>
  <p:extLst>
    <p:ext uri="{DCECCB84-F9BA-43D5-87BE-67443E8EF086}">
      <p15:sldGuideLst xmlns:p15="http://schemas.microsoft.com/office/powerpoint/2012/main"/>
    </p:ext>
  </p:extLst>
</p:sldLayout>
</file>

<file path=ppt/slideLayouts/slideLayout793.xml><?xml version="1.0" encoding="utf-8"?>
<p:sldLayout xmlns:a="http://schemas.openxmlformats.org/drawingml/2006/main" xmlns:r="http://schemas.openxmlformats.org/officeDocument/2006/relationships" xmlns:p="http://schemas.openxmlformats.org/presentationml/2006/main" showMasterSp="0" preserve="1" userDrawn="1">
  <p:cSld name="2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userDrawn="1"/>
        </p:nvPicPr>
        <p:blipFill>
          <a:blip r:embed="rId2"/>
          <a:stretch>
            <a:fillRect/>
          </a:stretch>
        </p:blipFill>
        <p:spPr>
          <a:xfrm>
            <a:off x="220752" y="-49428"/>
            <a:ext cx="7587938"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10/06/2026</a:t>
            </a:fld>
            <a:endParaRPr lang="fr-FR" dirty="0"/>
          </a:p>
        </p:txBody>
      </p:sp>
      <p:sp>
        <p:nvSpPr>
          <p:cNvPr id="7"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39"/>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pic>
        <p:nvPicPr>
          <p:cNvPr id="11" name="Picture 6" descr="Z:\communication interne et reseau\09 - CONDUITE  DU CHANGEMENT\2021_RenovGDR\2_OutilsCom\2021140_Logos_Revon'GDR_3 - Codir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48585" y="2324912"/>
            <a:ext cx="2737523"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12928"/>
      </p:ext>
    </p:extLst>
  </p:cSld>
  <p:clrMapOvr>
    <a:masterClrMapping/>
  </p:clrMapOvr>
  <p:extLst>
    <p:ext uri="{DCECCB84-F9BA-43D5-87BE-67443E8EF086}">
      <p15:sldGuideLst xmlns:p15="http://schemas.microsoft.com/office/powerpoint/2012/main"/>
    </p:ext>
  </p:extLst>
</p:sldLayout>
</file>

<file path=ppt/slideLayouts/slideLayout794.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rgbClr val="00AB8E"/>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
        <p:nvSpPr>
          <p:cNvPr id="6" name="Espace réservé du texte 13"/>
          <p:cNvSpPr>
            <a:spLocks noGrp="1"/>
          </p:cNvSpPr>
          <p:nvPr>
            <p:ph type="body" sz="quarter" idx="12" hasCustomPrompt="1"/>
          </p:nvPr>
        </p:nvSpPr>
        <p:spPr>
          <a:xfrm>
            <a:off x="701459" y="4834372"/>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1"/>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2" y="-49428"/>
            <a:ext cx="7587938" cy="2304000"/>
          </a:xfrm>
          <a:prstGeom prst="rect">
            <a:avLst/>
          </a:prstGeom>
        </p:spPr>
      </p:pic>
      <p:pic>
        <p:nvPicPr>
          <p:cNvPr id="12" name="Picture 5" descr="Z:\communication interne et reseau\09 - CONDUITE  DU CHANGEMENT\2021_RenovGDR\2_OutilsCom\2021140_Logos_Revon'GDR_3 - Codir2.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48577" y="2324912"/>
            <a:ext cx="2738028"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233402"/>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showMasterSp="0" preserve="1" userDrawn="1">
  <p:cSld name="3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rgbClr val="00AB8E"/>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
        <p:nvSpPr>
          <p:cNvPr id="6" name="Espace réservé du texte 13"/>
          <p:cNvSpPr>
            <a:spLocks noGrp="1"/>
          </p:cNvSpPr>
          <p:nvPr>
            <p:ph type="body" sz="quarter" idx="12" hasCustomPrompt="1"/>
          </p:nvPr>
        </p:nvSpPr>
        <p:spPr>
          <a:xfrm>
            <a:off x="701459" y="4834372"/>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1"/>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2" y="-49428"/>
            <a:ext cx="7587938" cy="2304000"/>
          </a:xfrm>
          <a:prstGeom prst="rect">
            <a:avLst/>
          </a:prstGeom>
        </p:spPr>
      </p:pic>
      <p:pic>
        <p:nvPicPr>
          <p:cNvPr id="13" name="Picture 6" descr="Z:\communication interne et reseau\09 - CONDUITE  DU CHANGEMENT\2021_RenovGDR\2_OutilsCom\2021140_Logos_Revon'GDR_3 - Codir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49859" y="2320761"/>
            <a:ext cx="2737523"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756624"/>
      </p:ext>
    </p:extLst>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showMasterSp="0" preserve="1" userDrawn="1">
  <p:cSld name="4_N°2 CNAM Couverture fond couleur + Photo">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rgbClr val="00AB8E"/>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10/06/2026</a:t>
            </a:fld>
            <a:endParaRPr lang="fr-FR" dirty="0"/>
          </a:p>
        </p:txBody>
      </p:sp>
      <p:sp>
        <p:nvSpPr>
          <p:cNvPr id="6" name="Espace réservé du texte 13"/>
          <p:cNvSpPr>
            <a:spLocks noGrp="1"/>
          </p:cNvSpPr>
          <p:nvPr>
            <p:ph type="body" sz="quarter" idx="12" hasCustomPrompt="1"/>
          </p:nvPr>
        </p:nvSpPr>
        <p:spPr>
          <a:xfrm>
            <a:off x="701459" y="4834372"/>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1"/>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2" y="-49428"/>
            <a:ext cx="7587938" cy="2304000"/>
          </a:xfrm>
          <a:prstGeom prst="rect">
            <a:avLst/>
          </a:prstGeom>
        </p:spPr>
      </p:pic>
      <p:pic>
        <p:nvPicPr>
          <p:cNvPr id="13" name="Picture 6" descr="Z:\communication interne et reseau\09 - CONDUITE  DU CHANGEMENT\2021_RenovGDR\2_OutilsCom\2021140_Logos_Revon'GDR_3 - Codir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42815" y="2820632"/>
            <a:ext cx="5244568" cy="24828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userDrawn="1"/>
        </p:nvSpPr>
        <p:spPr>
          <a:xfrm>
            <a:off x="6342816" y="2217738"/>
            <a:ext cx="5357060" cy="4158678"/>
          </a:xfrm>
          <a:prstGeom prst="rect">
            <a:avLst/>
          </a:prstGeom>
          <a:noFill/>
          <a:ln>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18340037"/>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00429408"/>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82392190"/>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00AB8E"/>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463335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re et contenu">
    <p:spTree>
      <p:nvGrpSpPr>
        <p:cNvPr id="1" name=""/>
        <p:cNvGrpSpPr/>
        <p:nvPr/>
      </p:nvGrpSpPr>
      <p:grpSpPr>
        <a:xfrm>
          <a:off x="0" y="0"/>
          <a:ext cx="0" cy="0"/>
          <a:chOff x="0" y="0"/>
          <a:chExt cx="0" cy="0"/>
        </a:xfrm>
      </p:grpSpPr>
      <p:sp>
        <p:nvSpPr>
          <p:cNvPr id="11" name="Espace réservé du numéro de diapositive 5"/>
          <p:cNvSpPr txBox="1">
            <a:spLocks/>
          </p:cNvSpPr>
          <p:nvPr/>
        </p:nvSpPr>
        <p:spPr>
          <a:xfrm>
            <a:off x="9347200" y="9"/>
            <a:ext cx="2844800" cy="365125"/>
          </a:xfrm>
          <a:prstGeom prst="rect">
            <a:avLst/>
          </a:prstGeom>
        </p:spPr>
        <p:txBody>
          <a:bodyPr/>
          <a:lstStyle/>
          <a:p>
            <a:pPr>
              <a:defRPr/>
            </a:pPr>
            <a:endParaRPr lang="fr-FR" sz="1000">
              <a:solidFill>
                <a:prstClr val="white"/>
              </a:solidFill>
            </a:endParaRPr>
          </a:p>
        </p:txBody>
      </p:sp>
      <p:sp>
        <p:nvSpPr>
          <p:cNvPr id="2" name="Titre 1"/>
          <p:cNvSpPr>
            <a:spLocks noGrp="1"/>
          </p:cNvSpPr>
          <p:nvPr>
            <p:ph type="title"/>
          </p:nvPr>
        </p:nvSpPr>
        <p:spPr/>
        <p:txBody>
          <a:bodyPr/>
          <a:lstStyle/>
          <a:p>
            <a:r>
              <a:rPr lang="fr-FR"/>
              <a:t>Modifiez le style du titre</a:t>
            </a:r>
            <a:endParaRPr lang="fr-FR" dirty="0"/>
          </a:p>
        </p:txBody>
      </p:sp>
      <p:sp>
        <p:nvSpPr>
          <p:cNvPr id="7" name="Espace réservé du contenu 2"/>
          <p:cNvSpPr>
            <a:spLocks noGrp="1"/>
          </p:cNvSpPr>
          <p:nvPr>
            <p:ph idx="1"/>
          </p:nvPr>
        </p:nvSpPr>
        <p:spPr>
          <a:xfrm>
            <a:off x="622300" y="903288"/>
            <a:ext cx="10972800" cy="4525962"/>
          </a:xfrm>
        </p:spPr>
        <p:txBody>
          <a:bodyPr lIns="0" tIns="0" rIns="0" rtlCol="0">
            <a:normAutofit/>
          </a:bodyPr>
          <a:lstStyle>
            <a:lvl2pPr>
              <a:defRPr lang="fr-FR" sz="2000" kern="1200" dirty="0">
                <a:solidFill>
                  <a:schemeClr val="tx1">
                    <a:lumMod val="75000"/>
                    <a:lumOff val="25000"/>
                  </a:schemeClr>
                </a:solidFill>
                <a:latin typeface="+mj-lt"/>
                <a:ea typeface="+mn-ea"/>
                <a:cs typeface="+mn-cs"/>
              </a:defRPr>
            </a:lvl2pPr>
          </a:lstStyle>
          <a:p>
            <a:pPr lvl="0"/>
            <a:r>
              <a:rPr lang="fr-FR"/>
              <a:t>Modifier les styles du texte du masque</a:t>
            </a:r>
          </a:p>
          <a:p>
            <a:pPr lvl="1"/>
            <a:r>
              <a:rPr lang="fr-FR"/>
              <a:t>Deuxième niveau</a:t>
            </a:r>
          </a:p>
          <a:p>
            <a:pPr lvl="2"/>
            <a:r>
              <a:rPr lang="fr-FR"/>
              <a:t>Troisième niveau</a:t>
            </a:r>
          </a:p>
        </p:txBody>
      </p:sp>
      <p:pic>
        <p:nvPicPr>
          <p:cNvPr id="9" name="Image 23" descr="basGris.png">
            <a:extLst>
              <a:ext uri="{FF2B5EF4-FFF2-40B4-BE49-F238E27FC236}">
                <a16:creationId xmlns:a16="http://schemas.microsoft.com/office/drawing/2014/main" id="{C937FBB3-97CC-41FF-BDFF-2DF6E174B253}"/>
              </a:ext>
            </a:extLst>
          </p:cNvPr>
          <p:cNvPicPr>
            <a:picLocks noChangeAspect="1"/>
          </p:cNvPicPr>
          <p:nvPr/>
        </p:nvPicPr>
        <p:blipFill>
          <a:blip r:embed="rId2" cstate="print"/>
          <a:srcRect/>
          <a:stretch>
            <a:fillRect/>
          </a:stretch>
        </p:blipFill>
        <p:spPr bwMode="auto">
          <a:xfrm>
            <a:off x="0" y="5950670"/>
            <a:ext cx="12192000" cy="914400"/>
          </a:xfrm>
          <a:prstGeom prst="rect">
            <a:avLst/>
          </a:prstGeom>
          <a:noFill/>
          <a:ln w="9525">
            <a:noFill/>
            <a:miter lim="800000"/>
            <a:headEnd/>
            <a:tailEnd/>
          </a:ln>
        </p:spPr>
      </p:pic>
      <p:pic>
        <p:nvPicPr>
          <p:cNvPr id="10" name="Picture 290" descr="logo_Diaporama">
            <a:extLst>
              <a:ext uri="{FF2B5EF4-FFF2-40B4-BE49-F238E27FC236}">
                <a16:creationId xmlns:a16="http://schemas.microsoft.com/office/drawing/2014/main" id="{14533590-736E-44DA-9253-3DE9FEE9BD07}"/>
              </a:ext>
            </a:extLst>
          </p:cNvPr>
          <p:cNvPicPr>
            <a:picLocks noChangeAspect="1" noChangeArrowheads="1"/>
          </p:cNvPicPr>
          <p:nvPr/>
        </p:nvPicPr>
        <p:blipFill>
          <a:blip r:embed="rId3" cstate="print"/>
          <a:srcRect/>
          <a:stretch>
            <a:fillRect/>
          </a:stretch>
        </p:blipFill>
        <p:spPr bwMode="auto">
          <a:xfrm>
            <a:off x="10477506" y="6021397"/>
            <a:ext cx="1564217" cy="669925"/>
          </a:xfrm>
          <a:prstGeom prst="rect">
            <a:avLst/>
          </a:prstGeom>
          <a:noFill/>
          <a:ln w="9525">
            <a:noFill/>
            <a:miter lim="800000"/>
            <a:headEnd/>
            <a:tailEnd/>
          </a:ln>
        </p:spPr>
      </p:pic>
      <p:pic>
        <p:nvPicPr>
          <p:cNvPr id="14" name="Image 22" descr="filetBleu_hautVert.png">
            <a:extLst>
              <a:ext uri="{FF2B5EF4-FFF2-40B4-BE49-F238E27FC236}">
                <a16:creationId xmlns:a16="http://schemas.microsoft.com/office/drawing/2014/main" id="{223B43D7-039B-4B7E-B3AE-DD192616AECA}"/>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colorTemperature colorTemp="5300"/>
                    </a14:imgEffect>
                    <a14:imgEffect>
                      <a14:brightnessContrast bright="20000" contrast="-26000"/>
                    </a14:imgEffect>
                  </a14:imgLayer>
                </a14:imgProps>
              </a:ext>
              <a:ext uri="{28A0092B-C50C-407E-A947-70E740481C1C}">
                <a14:useLocalDpi xmlns:a14="http://schemas.microsoft.com/office/drawing/2010/main" val="0"/>
              </a:ext>
            </a:extLst>
          </a:blip>
          <a:srcRect/>
          <a:stretch>
            <a:fillRect/>
          </a:stretch>
        </p:blipFill>
        <p:spPr bwMode="auto">
          <a:xfrm>
            <a:off x="0" y="0"/>
            <a:ext cx="1219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12" name="ZoneTexte 11"/>
          <p:cNvSpPr txBox="1"/>
          <p:nvPr userDrawn="1"/>
        </p:nvSpPr>
        <p:spPr>
          <a:xfrm>
            <a:off x="9209700"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5620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60466964"/>
      </p:ext>
    </p:extLst>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preserve="1" userDrawn="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758CC0"/>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94732641"/>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preserve="1" userDrawn="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36890664"/>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68127873"/>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preserve="1"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885317964"/>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preserve="1" userDrawn="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00AB8E"/>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136278558"/>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preserve="1" userDrawn="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758CC0"/>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75342816"/>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preserve="1" userDrawn="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386946556"/>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053209290"/>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preserve="1" userDrawn="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045181077"/>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preserve="1" userDrawn="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00AB8E"/>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832031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8"/>
            <a:ext cx="11185200" cy="5272797"/>
          </a:xfr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9"/>
            <a:ext cx="2880000" cy="1299879"/>
          </a:xfr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71323834"/>
      </p:ext>
    </p:extLst>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preserve="1" userDrawn="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758CC0"/>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91242450"/>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preserve="1" userDrawn="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27457970"/>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4" y="2087563"/>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12763" y="494778"/>
            <a:ext cx="11181897" cy="1114817"/>
          </a:xfrm>
        </p:spPr>
        <p:txBody>
          <a:bodyPr/>
          <a:lstStyle>
            <a:lvl1pPr marL="0" indent="0">
              <a:defRPr/>
            </a:lvl1pPr>
          </a:lstStyle>
          <a:p>
            <a:r>
              <a:rPr lang="fr-FR" dirty="0"/>
              <a:t>Cliquez pour ajouter un titre</a:t>
            </a:r>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0731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13.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4" y="2087563"/>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12763" y="494778"/>
            <a:ext cx="11181897" cy="1114817"/>
          </a:xfrm>
          <a:solidFill>
            <a:schemeClr val="tx2"/>
          </a:solidFill>
        </p:spPr>
        <p:txBody>
          <a:bodyPr/>
          <a:lstStyle>
            <a:lvl1pPr marL="0" indent="0">
              <a:defRPr/>
            </a:lvl1pPr>
          </a:lstStyle>
          <a:p>
            <a:r>
              <a:rPr lang="fr-FR" dirty="0"/>
              <a:t>Cliquez pour ajouter un titre</a:t>
            </a:r>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21855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14.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4" y="2087563"/>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12763" y="494778"/>
            <a:ext cx="11181896" cy="1114817"/>
          </a:xfrm>
          <a:solidFill>
            <a:srgbClr val="00AB8E"/>
          </a:solidFill>
        </p:spPr>
        <p:txBody>
          <a:bodyPr/>
          <a:lstStyle>
            <a:lvl1pPr marL="0" indent="0">
              <a:defRPr/>
            </a:lvl1pPr>
          </a:lstStyle>
          <a:p>
            <a:r>
              <a:rPr lang="fr-FR" dirty="0"/>
              <a:t>Cliquez pour ajouter un titre</a:t>
            </a:r>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31653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15.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4" y="2087563"/>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12763" y="494778"/>
            <a:ext cx="11181897" cy="1114817"/>
          </a:xfrm>
          <a:solidFill>
            <a:srgbClr val="758CC0"/>
          </a:solidFill>
        </p:spPr>
        <p:txBody>
          <a:bodyPr/>
          <a:lstStyle>
            <a:lvl1pPr marL="0" indent="0">
              <a:defRPr/>
            </a:lvl1pPr>
          </a:lstStyle>
          <a:p>
            <a:r>
              <a:rPr lang="fr-FR" dirty="0"/>
              <a:t>Cliquez pour ajouter un titre</a:t>
            </a:r>
          </a:p>
        </p:txBody>
      </p:sp>
      <p:pic>
        <p:nvPicPr>
          <p:cNvPr id="7"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24875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16.xml><?xml version="1.0" encoding="utf-8"?>
<p:sldLayout xmlns:a="http://schemas.openxmlformats.org/drawingml/2006/main" xmlns:r="http://schemas.openxmlformats.org/officeDocument/2006/relationships" xmlns:p="http://schemas.openxmlformats.org/presentationml/2006/main" preserve="1" userDrawn="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12763" y="494778"/>
            <a:ext cx="11181897" cy="1114817"/>
          </a:xfrm>
          <a:solidFill>
            <a:schemeClr val="accent4"/>
          </a:solidFill>
        </p:spPr>
        <p:txBody>
          <a:bodyPr/>
          <a:lstStyle>
            <a:lvl1pPr marL="3175" indent="-3175">
              <a:defRPr/>
            </a:lvl1p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25244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17.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94778"/>
            <a:ext cx="11181897" cy="1114817"/>
          </a:xfrm>
        </p:spPr>
        <p:txBody>
          <a:bodyPr/>
          <a:lstStyle>
            <a:lvl1pPr marL="143510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63581"/>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preserve="1" userDrawn="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94778"/>
            <a:ext cx="11187112" cy="1114817"/>
          </a:xfrm>
          <a:solidFill>
            <a:schemeClr val="tx2"/>
          </a:solidFill>
        </p:spPr>
        <p:txBody>
          <a:bodyPr/>
          <a:lstStyle>
            <a:lvl1pPr marL="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pic>
        <p:nvPicPr>
          <p:cNvPr id="7"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741055"/>
      </p:ext>
    </p:extLst>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preserve="1" userDrawn="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77031"/>
            <a:ext cx="11187112" cy="1114817"/>
          </a:xfrm>
          <a:solidFill>
            <a:srgbClr val="00AB8E"/>
          </a:solidFill>
        </p:spPr>
        <p:txBody>
          <a:bodyPr/>
          <a:lstStyle>
            <a:lvl1pPr marL="0" indent="0">
              <a:tabLst/>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8881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905616581"/>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820.xml><?xml version="1.0" encoding="utf-8"?>
<p:sldLayout xmlns:a="http://schemas.openxmlformats.org/drawingml/2006/main" xmlns:r="http://schemas.openxmlformats.org/officeDocument/2006/relationships" xmlns:p="http://schemas.openxmlformats.org/presentationml/2006/main" preserve="1" userDrawn="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94778"/>
            <a:ext cx="11181897" cy="1114817"/>
          </a:xfrm>
          <a:solidFill>
            <a:srgbClr val="758CC0"/>
          </a:solidFill>
        </p:spPr>
        <p:txBody>
          <a:bodyPr/>
          <a:lstStyle>
            <a:lvl1pPr marL="0" indent="0">
              <a:tabLst/>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endParaRPr lang="fr-FR" dirty="0"/>
          </a:p>
        </p:txBody>
      </p:sp>
      <p:pic>
        <p:nvPicPr>
          <p:cNvPr id="8"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6123"/>
      </p:ext>
    </p:extLst>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preserve="1" userDrawn="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94778"/>
            <a:ext cx="11187112" cy="1114817"/>
          </a:xfrm>
          <a:solidFill>
            <a:schemeClr val="accent4"/>
          </a:solidFill>
        </p:spPr>
        <p:txBody>
          <a:bodyPr/>
          <a:lstStyle>
            <a:lvl1pPr marL="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pic>
        <p:nvPicPr>
          <p:cNvPr id="7"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21724"/>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487680" y="494778"/>
            <a:ext cx="11206980" cy="1114817"/>
          </a:xfrm>
        </p:spPr>
        <p:txBody>
          <a:bodyPr/>
          <a:lstStyle>
            <a:lvl1pPr marL="0" indent="0">
              <a:tabLst/>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pic>
        <p:nvPicPr>
          <p:cNvPr id="6"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26277"/>
      </p:ext>
    </p:extLst>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preserve="1" userDrawn="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4" y="494778"/>
            <a:ext cx="11181896" cy="1114817"/>
          </a:xfrm>
          <a:solidFill>
            <a:schemeClr val="tx2"/>
          </a:solidFill>
        </p:spPr>
        <p:txBody>
          <a:bodyPr/>
          <a:lstStyle>
            <a:lvl1pPr marL="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pic>
        <p:nvPicPr>
          <p:cNvPr id="6"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135844"/>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preserve="1" userDrawn="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4" y="494778"/>
            <a:ext cx="11181896" cy="1114817"/>
          </a:xfrm>
          <a:solidFill>
            <a:srgbClr val="00AB8E"/>
          </a:solidFill>
        </p:spPr>
        <p:txBody>
          <a:bodyPr/>
          <a:lstStyle>
            <a:lvl1pPr marL="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pic>
        <p:nvPicPr>
          <p:cNvPr id="6"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299089"/>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preserve="1" userDrawn="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94778"/>
            <a:ext cx="11181897" cy="1114817"/>
          </a:xfrm>
          <a:solidFill>
            <a:srgbClr val="758CC0"/>
          </a:solidFill>
        </p:spPr>
        <p:txBody>
          <a:bodyPr/>
          <a:lstStyle>
            <a:lvl1pPr marL="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pic>
        <p:nvPicPr>
          <p:cNvPr id="6"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620698"/>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preserve="1" userDrawn="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3" y="494778"/>
            <a:ext cx="11181897" cy="1114817"/>
          </a:xfrm>
          <a:solidFill>
            <a:schemeClr val="accent4"/>
          </a:solidFill>
        </p:spPr>
        <p:txBody>
          <a:bodyPr/>
          <a:lstStyle>
            <a:lvl1pPr marL="0" indent="0">
              <a:defRPr/>
            </a:lvl1p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pic>
        <p:nvPicPr>
          <p:cNvPr id="6"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803883"/>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4" y="494778"/>
            <a:ext cx="11181896" cy="1114817"/>
          </a:xfrm>
        </p:spPr>
        <p:txBody>
          <a:bodyPr/>
          <a:lstStyle>
            <a:lvl1pPr marL="3175" indent="-3175">
              <a:tabLst/>
              <a:defRPr/>
            </a:lvl1p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pic>
        <p:nvPicPr>
          <p:cNvPr id="17"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275480"/>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preserve="1" userDrawn="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4" y="494778"/>
            <a:ext cx="11181896" cy="1114817"/>
          </a:xfrm>
          <a:solidFill>
            <a:schemeClr val="tx2"/>
          </a:solidFill>
        </p:spPr>
        <p:txBody>
          <a:bodyPr/>
          <a:lstStyle>
            <a:lvl1pPr marL="0" indent="0">
              <a:defRPr/>
            </a:lvl1p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pic>
        <p:nvPicPr>
          <p:cNvPr id="11"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611542"/>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preserve="1" userDrawn="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064" y="494778"/>
            <a:ext cx="11182595" cy="1114817"/>
          </a:xfrm>
          <a:solidFill>
            <a:srgbClr val="00AB8E"/>
          </a:solidFill>
        </p:spPr>
        <p:txBody>
          <a:bodyPr/>
          <a:lstStyle>
            <a:lvl1pPr marL="0" indent="0">
              <a:defRPr/>
            </a:lvl1p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pic>
        <p:nvPicPr>
          <p:cNvPr id="11"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3627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tx2"/>
          </a:solidFill>
        </p:spPr>
        <p:txBody>
          <a:bodyPr/>
          <a:lstStyle/>
          <a:p>
            <a:r>
              <a:rPr lang="fr-FR"/>
              <a:t>Modifiez le style du titre</a:t>
            </a:r>
          </a:p>
        </p:txBody>
      </p:sp>
    </p:spTree>
    <p:extLst>
      <p:ext uri="{BB962C8B-B14F-4D97-AF65-F5344CB8AC3E}">
        <p14:creationId xmlns:p14="http://schemas.microsoft.com/office/powerpoint/2010/main" val="38038563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30.xml><?xml version="1.0" encoding="utf-8"?>
<p:sldLayout xmlns:a="http://schemas.openxmlformats.org/drawingml/2006/main" xmlns:r="http://schemas.openxmlformats.org/officeDocument/2006/relationships" xmlns:p="http://schemas.openxmlformats.org/presentationml/2006/main" preserve="1" userDrawn="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4" y="494778"/>
            <a:ext cx="11181896" cy="1114817"/>
          </a:xfrm>
          <a:solidFill>
            <a:srgbClr val="758CC0"/>
          </a:solidFill>
        </p:spPr>
        <p:txBody>
          <a:bodyPr/>
          <a:lstStyle>
            <a:lvl1pPr marL="0" indent="0">
              <a:defRPr/>
            </a:lvl1p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pic>
        <p:nvPicPr>
          <p:cNvPr id="11"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909413"/>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preserve="1" userDrawn="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xfrm>
            <a:off x="512764" y="494778"/>
            <a:ext cx="11181896" cy="1114817"/>
          </a:xfrm>
          <a:solidFill>
            <a:schemeClr val="accent4"/>
          </a:solidFill>
        </p:spPr>
        <p:txBody>
          <a:bodyPr/>
          <a:lstStyle>
            <a:lvl1pPr marL="0" indent="0">
              <a:defRPr/>
            </a:lvl1p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pic>
        <p:nvPicPr>
          <p:cNvPr id="11" name="Picture 5" descr="Z:\communication interne et reseau\09 - CONDUITE  DU CHANGEMENT\2021_RenovGDR\2_OutilsCom\2021140_Logos_Revon'GDR_3 - Codir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806863"/>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5"/>
            <a:ext cx="7156450"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6618144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1"/>
          </a:solidFill>
        </p:spPr>
        <p:txBody>
          <a:bodyPr/>
          <a:lstStyle/>
          <a:p>
            <a:r>
              <a:rPr lang="fr-FR"/>
              <a:t>Modifiez le style du titre</a:t>
            </a:r>
          </a:p>
        </p:txBody>
      </p:sp>
    </p:spTree>
    <p:extLst>
      <p:ext uri="{BB962C8B-B14F-4D97-AF65-F5344CB8AC3E}">
        <p14:creationId xmlns:p14="http://schemas.microsoft.com/office/powerpoint/2010/main" val="342943392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3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2"/>
          </a:solidFill>
        </p:spPr>
        <p:txBody>
          <a:bodyPr/>
          <a:lstStyle/>
          <a:p>
            <a:r>
              <a:rPr lang="fr-FR"/>
              <a:t>Modifiez le style du titre</a:t>
            </a:r>
            <a:endParaRPr lang="fr-FR" dirty="0"/>
          </a:p>
        </p:txBody>
      </p:sp>
    </p:spTree>
    <p:extLst>
      <p:ext uri="{BB962C8B-B14F-4D97-AF65-F5344CB8AC3E}">
        <p14:creationId xmlns:p14="http://schemas.microsoft.com/office/powerpoint/2010/main" val="24143855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_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1273096" y="2087730"/>
            <a:ext cx="10421565" cy="3766660"/>
          </a:xfrm>
        </p:spPr>
        <p:txBody>
          <a:bodyPr/>
          <a:lstStyle>
            <a:lvl1pPr marL="0" indent="0">
              <a:buNone/>
              <a:defRPr sz="2200" b="0">
                <a:solidFill>
                  <a:schemeClr val="tx2"/>
                </a:solidFill>
              </a:defRPr>
            </a:lvl1pPr>
            <a:lvl2pPr marL="0" indent="144000">
              <a:spcAft>
                <a:spcPts val="800"/>
              </a:spcAft>
              <a:buClr>
                <a:schemeClr val="tx2"/>
              </a:buClr>
              <a:buFont typeface="Symbol" panose="05050102010706020507" pitchFamily="18" charset="2"/>
              <a:buChar char=""/>
              <a:defRPr b="1"/>
            </a:lvl2pPr>
            <a:lvl3pPr>
              <a:spcAft>
                <a:spcPts val="600"/>
              </a:spcAft>
              <a:defRPr sz="1600" b="0"/>
            </a:lvl3pPr>
            <a:lvl4pPr>
              <a:defRPr sz="1400" b="1"/>
            </a:lvl4pPr>
            <a:lvl5pPr>
              <a:defRPr sz="1200"/>
            </a:lvl5pPr>
          </a:lstStyle>
          <a:p>
            <a:pPr lvl="0"/>
            <a:r>
              <a:rPr lang="fr-FR"/>
              <a:t>Modifiez les styles du texte du masque</a:t>
            </a: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p:nvPr>
        </p:nvSpPr>
        <p:spPr>
          <a:solidFill>
            <a:schemeClr val="accent4"/>
          </a:solidFill>
        </p:spPr>
        <p:txBody>
          <a:bodyPr/>
          <a:lstStyle/>
          <a:p>
            <a:r>
              <a:rPr lang="fr-FR"/>
              <a:t>Modifiez le style du titre</a:t>
            </a:r>
            <a:endParaRPr lang="fr-FR" dirty="0"/>
          </a:p>
        </p:txBody>
      </p:sp>
    </p:spTree>
    <p:extLst>
      <p:ext uri="{BB962C8B-B14F-4D97-AF65-F5344CB8AC3E}">
        <p14:creationId xmlns:p14="http://schemas.microsoft.com/office/powerpoint/2010/main" val="218185119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1417293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7245210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2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849835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re et conten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57CCC0C-C07A-4E0D-BAD3-86EB10D0ABED}"/>
              </a:ext>
            </a:extLst>
          </p:cNvPr>
          <p:cNvGraphicFramePr>
            <a:graphicFrameLocks noChangeAspect="1"/>
          </p:cNvGraphicFramePr>
          <p:nvPr userDrawn="1">
            <p:custDataLst>
              <p:tags r:id="rId1"/>
            </p:custDataLst>
            <p:extLst>
              <p:ext uri="{D42A27DB-BD31-4B8C-83A1-F6EECF244321}">
                <p14:modId xmlns:p14="http://schemas.microsoft.com/office/powerpoint/2010/main" val="23369088"/>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2120" y="1588"/>
                        <a:ext cx="2117" cy="1588"/>
                      </a:xfrm>
                      <a:prstGeom prst="rect">
                        <a:avLst/>
                      </a:prstGeom>
                    </p:spPr>
                  </p:pic>
                </p:oleObj>
              </mc:Fallback>
            </mc:AlternateContent>
          </a:graphicData>
        </a:graphic>
      </p:graphicFrame>
      <p:sp>
        <p:nvSpPr>
          <p:cNvPr id="11" name="Espace réservé du numéro de diapositive 5"/>
          <p:cNvSpPr txBox="1">
            <a:spLocks/>
          </p:cNvSpPr>
          <p:nvPr/>
        </p:nvSpPr>
        <p:spPr>
          <a:xfrm>
            <a:off x="9347200" y="9"/>
            <a:ext cx="2844800" cy="365125"/>
          </a:xfrm>
          <a:prstGeom prst="rect">
            <a:avLst/>
          </a:prstGeom>
        </p:spPr>
        <p:txBody>
          <a:bodyPr/>
          <a:lstStyle/>
          <a:p>
            <a:pPr>
              <a:defRPr/>
            </a:pPr>
            <a:endParaRPr lang="fr-FR" sz="1000">
              <a:solidFill>
                <a:prstClr val="white"/>
              </a:solidFill>
            </a:endParaRPr>
          </a:p>
        </p:txBody>
      </p:sp>
      <p:sp>
        <p:nvSpPr>
          <p:cNvPr id="15" name="Espace réservé du numéro de diapositive 5">
            <a:extLst>
              <a:ext uri="{FF2B5EF4-FFF2-40B4-BE49-F238E27FC236}">
                <a16:creationId xmlns:a16="http://schemas.microsoft.com/office/drawing/2014/main" id="{25E5F7CC-33F5-461F-A7ED-CE1F0850D29E}"/>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8" name="ZoneTexte 7"/>
          <p:cNvSpPr txBox="1"/>
          <p:nvPr userDrawn="1"/>
        </p:nvSpPr>
        <p:spPr>
          <a:xfrm>
            <a:off x="5502699" y="6609763"/>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6722247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3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8004485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4_Texte + Photo">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98663" y="2087731"/>
            <a:ext cx="5275740" cy="3714086"/>
          </a:xfrm>
        </p:spPr>
        <p:txBody>
          <a:bodyPr/>
          <a:lstStyle>
            <a:lvl1pPr>
              <a:defRPr>
                <a:solidFill>
                  <a:schemeClr val="tx2"/>
                </a:solidFill>
              </a:defRPr>
            </a:lvl1pPr>
          </a:lstStyle>
          <a:p>
            <a:pPr lvl="0"/>
            <a:r>
              <a:rPr lang="fr-FR"/>
              <a:t>Modifiez les styles du texte du masque</a:t>
            </a:r>
          </a:p>
        </p:txBody>
      </p:sp>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6096661" y="1609595"/>
            <a:ext cx="5595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5516862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9442097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8733550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203507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2"/>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3997867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4"/>
          </a:solidFill>
        </p:spPr>
        <p:txBody>
          <a:bodyP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p:nvPr>
        </p:nvSpPr>
        <p:spPr>
          <a:xfrm>
            <a:off x="498661" y="1609595"/>
            <a:ext cx="11193939" cy="4192222"/>
          </a:xfrm>
          <a:solidFill>
            <a:schemeClr val="bg1">
              <a:lumMod val="95000"/>
            </a:schemeClr>
          </a:solidFill>
        </p:spPr>
        <p:txBody>
          <a:bodyPr/>
          <a:lstStyle>
            <a:lvl1pPr>
              <a:defRPr>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40963863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p:txBody>
          <a:bodyPr/>
          <a:lstStyle/>
          <a:p>
            <a:r>
              <a:rPr lang="fr-FR"/>
              <a:t>Modifiez le style du titre</a:t>
            </a:r>
            <a:endParaRPr lang="fr-FR" dirty="0"/>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Tree>
    <p:extLst>
      <p:ext uri="{BB962C8B-B14F-4D97-AF65-F5344CB8AC3E}">
        <p14:creationId xmlns:p14="http://schemas.microsoft.com/office/powerpoint/2010/main" val="42301768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tx2"/>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34102887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p:nvPr>
        </p:nvSpPr>
        <p:spPr>
          <a:solidFill>
            <a:schemeClr val="accent1"/>
          </a:solidFill>
        </p:spPr>
        <p:txBody>
          <a:bodyPr/>
          <a:lstStyle/>
          <a:p>
            <a:r>
              <a:rPr lang="fr-FR"/>
              <a:t>Modifiez le style du titre</a:t>
            </a:r>
            <a:endParaRPr lang="fr-FR" dirty="0"/>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8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41" y="1824038"/>
            <a:ext cx="3527425" cy="2849562"/>
          </a:xfr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p:nvPr>
        </p:nvSpPr>
        <p:spPr>
          <a:xfrm>
            <a:off x="498660" y="4888434"/>
            <a:ext cx="3527240" cy="915468"/>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p:nvPr>
        </p:nvSpPr>
        <p:spPr>
          <a:xfrm>
            <a:off x="4333040" y="4888440"/>
            <a:ext cx="3527240" cy="915469"/>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p:nvPr>
        </p:nvSpPr>
        <p:spPr>
          <a:xfrm>
            <a:off x="8167420" y="4888431"/>
            <a:ext cx="3527240" cy="915470"/>
          </a:xfrm>
        </p:spPr>
        <p:txBody>
          <a:bodyPr/>
          <a:lstStyle>
            <a:lvl1pPr>
              <a:lnSpc>
                <a:spcPct val="100000"/>
              </a:lnSpc>
              <a:spcAft>
                <a:spcPts val="500"/>
              </a:spcAft>
              <a:defRPr sz="1400">
                <a:solidFill>
                  <a:schemeClr val="tx2"/>
                </a:solidFill>
              </a:defRPr>
            </a:lvl1pPr>
          </a:lstStyle>
          <a:p>
            <a:pPr lvl="0"/>
            <a:r>
              <a:rPr lang="fr-FR"/>
              <a:t>Modifiez les styles du texte du masque</a:t>
            </a:r>
          </a:p>
        </p:txBody>
      </p:sp>
    </p:spTree>
    <p:extLst>
      <p:ext uri="{BB962C8B-B14F-4D97-AF65-F5344CB8AC3E}">
        <p14:creationId xmlns:p14="http://schemas.microsoft.com/office/powerpoint/2010/main" val="1498581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218.xml"/><Relationship Id="rId18" Type="http://schemas.openxmlformats.org/officeDocument/2006/relationships/slideLayout" Target="../slideLayouts/slideLayout223.xml"/><Relationship Id="rId26" Type="http://schemas.openxmlformats.org/officeDocument/2006/relationships/slideLayout" Target="../slideLayouts/slideLayout231.xml"/><Relationship Id="rId3" Type="http://schemas.openxmlformats.org/officeDocument/2006/relationships/slideLayout" Target="../slideLayouts/slideLayout208.xml"/><Relationship Id="rId21" Type="http://schemas.openxmlformats.org/officeDocument/2006/relationships/slideLayout" Target="../slideLayouts/slideLayout226.xml"/><Relationship Id="rId34" Type="http://schemas.openxmlformats.org/officeDocument/2006/relationships/slideLayout" Target="../slideLayouts/slideLayout239.xml"/><Relationship Id="rId7" Type="http://schemas.openxmlformats.org/officeDocument/2006/relationships/slideLayout" Target="../slideLayouts/slideLayout212.xml"/><Relationship Id="rId12" Type="http://schemas.openxmlformats.org/officeDocument/2006/relationships/slideLayout" Target="../slideLayouts/slideLayout217.xml"/><Relationship Id="rId17" Type="http://schemas.openxmlformats.org/officeDocument/2006/relationships/slideLayout" Target="../slideLayouts/slideLayout222.xml"/><Relationship Id="rId25" Type="http://schemas.openxmlformats.org/officeDocument/2006/relationships/slideLayout" Target="../slideLayouts/slideLayout230.xml"/><Relationship Id="rId33" Type="http://schemas.openxmlformats.org/officeDocument/2006/relationships/slideLayout" Target="../slideLayouts/slideLayout238.xml"/><Relationship Id="rId2" Type="http://schemas.openxmlformats.org/officeDocument/2006/relationships/slideLayout" Target="../slideLayouts/slideLayout207.xml"/><Relationship Id="rId16" Type="http://schemas.openxmlformats.org/officeDocument/2006/relationships/slideLayout" Target="../slideLayouts/slideLayout221.xml"/><Relationship Id="rId20" Type="http://schemas.openxmlformats.org/officeDocument/2006/relationships/slideLayout" Target="../slideLayouts/slideLayout225.xml"/><Relationship Id="rId29" Type="http://schemas.openxmlformats.org/officeDocument/2006/relationships/slideLayout" Target="../slideLayouts/slideLayout234.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24" Type="http://schemas.openxmlformats.org/officeDocument/2006/relationships/slideLayout" Target="../slideLayouts/slideLayout229.xml"/><Relationship Id="rId32" Type="http://schemas.openxmlformats.org/officeDocument/2006/relationships/slideLayout" Target="../slideLayouts/slideLayout237.xml"/><Relationship Id="rId5" Type="http://schemas.openxmlformats.org/officeDocument/2006/relationships/slideLayout" Target="../slideLayouts/slideLayout210.xml"/><Relationship Id="rId15" Type="http://schemas.openxmlformats.org/officeDocument/2006/relationships/slideLayout" Target="../slideLayouts/slideLayout220.xml"/><Relationship Id="rId23" Type="http://schemas.openxmlformats.org/officeDocument/2006/relationships/slideLayout" Target="../slideLayouts/slideLayout228.xml"/><Relationship Id="rId28" Type="http://schemas.openxmlformats.org/officeDocument/2006/relationships/slideLayout" Target="../slideLayouts/slideLayout233.xml"/><Relationship Id="rId36" Type="http://schemas.openxmlformats.org/officeDocument/2006/relationships/image" Target="../media/image13.png"/><Relationship Id="rId10" Type="http://schemas.openxmlformats.org/officeDocument/2006/relationships/slideLayout" Target="../slideLayouts/slideLayout215.xml"/><Relationship Id="rId19" Type="http://schemas.openxmlformats.org/officeDocument/2006/relationships/slideLayout" Target="../slideLayouts/slideLayout224.xml"/><Relationship Id="rId31" Type="http://schemas.openxmlformats.org/officeDocument/2006/relationships/slideLayout" Target="../slideLayouts/slideLayout236.xml"/><Relationship Id="rId4" Type="http://schemas.openxmlformats.org/officeDocument/2006/relationships/slideLayout" Target="../slideLayouts/slideLayout209.xml"/><Relationship Id="rId9" Type="http://schemas.openxmlformats.org/officeDocument/2006/relationships/slideLayout" Target="../slideLayouts/slideLayout214.xml"/><Relationship Id="rId14" Type="http://schemas.openxmlformats.org/officeDocument/2006/relationships/slideLayout" Target="../slideLayouts/slideLayout219.xml"/><Relationship Id="rId22" Type="http://schemas.openxmlformats.org/officeDocument/2006/relationships/slideLayout" Target="../slideLayouts/slideLayout227.xml"/><Relationship Id="rId27" Type="http://schemas.openxmlformats.org/officeDocument/2006/relationships/slideLayout" Target="../slideLayouts/slideLayout232.xml"/><Relationship Id="rId30" Type="http://schemas.openxmlformats.org/officeDocument/2006/relationships/slideLayout" Target="../slideLayouts/slideLayout235.xml"/><Relationship Id="rId35" Type="http://schemas.openxmlformats.org/officeDocument/2006/relationships/theme" Target="../theme/theme10.xml"/><Relationship Id="rId8" Type="http://schemas.openxmlformats.org/officeDocument/2006/relationships/slideLayout" Target="../slideLayouts/slideLayout213.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52.xml"/><Relationship Id="rId18" Type="http://schemas.openxmlformats.org/officeDocument/2006/relationships/slideLayout" Target="../slideLayouts/slideLayout257.xml"/><Relationship Id="rId26" Type="http://schemas.openxmlformats.org/officeDocument/2006/relationships/slideLayout" Target="../slideLayouts/slideLayout265.xml"/><Relationship Id="rId3" Type="http://schemas.openxmlformats.org/officeDocument/2006/relationships/slideLayout" Target="../slideLayouts/slideLayout242.xml"/><Relationship Id="rId21" Type="http://schemas.openxmlformats.org/officeDocument/2006/relationships/slideLayout" Target="../slideLayouts/slideLayout260.xml"/><Relationship Id="rId34" Type="http://schemas.openxmlformats.org/officeDocument/2006/relationships/slideLayout" Target="../slideLayouts/slideLayout273.xml"/><Relationship Id="rId7" Type="http://schemas.openxmlformats.org/officeDocument/2006/relationships/slideLayout" Target="../slideLayouts/slideLayout246.xml"/><Relationship Id="rId12" Type="http://schemas.openxmlformats.org/officeDocument/2006/relationships/slideLayout" Target="../slideLayouts/slideLayout251.xml"/><Relationship Id="rId17" Type="http://schemas.openxmlformats.org/officeDocument/2006/relationships/slideLayout" Target="../slideLayouts/slideLayout256.xml"/><Relationship Id="rId25" Type="http://schemas.openxmlformats.org/officeDocument/2006/relationships/slideLayout" Target="../slideLayouts/slideLayout264.xml"/><Relationship Id="rId33" Type="http://schemas.openxmlformats.org/officeDocument/2006/relationships/slideLayout" Target="../slideLayouts/slideLayout272.xml"/><Relationship Id="rId2" Type="http://schemas.openxmlformats.org/officeDocument/2006/relationships/slideLayout" Target="../slideLayouts/slideLayout241.xml"/><Relationship Id="rId16" Type="http://schemas.openxmlformats.org/officeDocument/2006/relationships/slideLayout" Target="../slideLayouts/slideLayout255.xml"/><Relationship Id="rId20" Type="http://schemas.openxmlformats.org/officeDocument/2006/relationships/slideLayout" Target="../slideLayouts/slideLayout259.xml"/><Relationship Id="rId29" Type="http://schemas.openxmlformats.org/officeDocument/2006/relationships/slideLayout" Target="../slideLayouts/slideLayout268.xml"/><Relationship Id="rId1" Type="http://schemas.openxmlformats.org/officeDocument/2006/relationships/slideLayout" Target="../slideLayouts/slideLayout240.xml"/><Relationship Id="rId6" Type="http://schemas.openxmlformats.org/officeDocument/2006/relationships/slideLayout" Target="../slideLayouts/slideLayout245.xml"/><Relationship Id="rId11" Type="http://schemas.openxmlformats.org/officeDocument/2006/relationships/slideLayout" Target="../slideLayouts/slideLayout250.xml"/><Relationship Id="rId24" Type="http://schemas.openxmlformats.org/officeDocument/2006/relationships/slideLayout" Target="../slideLayouts/slideLayout263.xml"/><Relationship Id="rId32" Type="http://schemas.openxmlformats.org/officeDocument/2006/relationships/slideLayout" Target="../slideLayouts/slideLayout271.xml"/><Relationship Id="rId5" Type="http://schemas.openxmlformats.org/officeDocument/2006/relationships/slideLayout" Target="../slideLayouts/slideLayout244.xml"/><Relationship Id="rId15" Type="http://schemas.openxmlformats.org/officeDocument/2006/relationships/slideLayout" Target="../slideLayouts/slideLayout254.xml"/><Relationship Id="rId23" Type="http://schemas.openxmlformats.org/officeDocument/2006/relationships/slideLayout" Target="../slideLayouts/slideLayout262.xml"/><Relationship Id="rId28" Type="http://schemas.openxmlformats.org/officeDocument/2006/relationships/slideLayout" Target="../slideLayouts/slideLayout267.xml"/><Relationship Id="rId36" Type="http://schemas.openxmlformats.org/officeDocument/2006/relationships/image" Target="../media/image13.png"/><Relationship Id="rId10" Type="http://schemas.openxmlformats.org/officeDocument/2006/relationships/slideLayout" Target="../slideLayouts/slideLayout249.xml"/><Relationship Id="rId19" Type="http://schemas.openxmlformats.org/officeDocument/2006/relationships/slideLayout" Target="../slideLayouts/slideLayout258.xml"/><Relationship Id="rId31" Type="http://schemas.openxmlformats.org/officeDocument/2006/relationships/slideLayout" Target="../slideLayouts/slideLayout270.xml"/><Relationship Id="rId4" Type="http://schemas.openxmlformats.org/officeDocument/2006/relationships/slideLayout" Target="../slideLayouts/slideLayout243.xml"/><Relationship Id="rId9" Type="http://schemas.openxmlformats.org/officeDocument/2006/relationships/slideLayout" Target="../slideLayouts/slideLayout248.xml"/><Relationship Id="rId14" Type="http://schemas.openxmlformats.org/officeDocument/2006/relationships/slideLayout" Target="../slideLayouts/slideLayout253.xml"/><Relationship Id="rId22" Type="http://schemas.openxmlformats.org/officeDocument/2006/relationships/slideLayout" Target="../slideLayouts/slideLayout261.xml"/><Relationship Id="rId27" Type="http://schemas.openxmlformats.org/officeDocument/2006/relationships/slideLayout" Target="../slideLayouts/slideLayout266.xml"/><Relationship Id="rId30" Type="http://schemas.openxmlformats.org/officeDocument/2006/relationships/slideLayout" Target="../slideLayouts/slideLayout269.xml"/><Relationship Id="rId35" Type="http://schemas.openxmlformats.org/officeDocument/2006/relationships/theme" Target="../theme/theme11.xml"/><Relationship Id="rId8" Type="http://schemas.openxmlformats.org/officeDocument/2006/relationships/slideLayout" Target="../slideLayouts/slideLayout247.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286.xml"/><Relationship Id="rId18" Type="http://schemas.openxmlformats.org/officeDocument/2006/relationships/slideLayout" Target="../slideLayouts/slideLayout291.xml"/><Relationship Id="rId26" Type="http://schemas.openxmlformats.org/officeDocument/2006/relationships/slideLayout" Target="../slideLayouts/slideLayout299.xml"/><Relationship Id="rId3" Type="http://schemas.openxmlformats.org/officeDocument/2006/relationships/slideLayout" Target="../slideLayouts/slideLayout276.xml"/><Relationship Id="rId21" Type="http://schemas.openxmlformats.org/officeDocument/2006/relationships/slideLayout" Target="../slideLayouts/slideLayout294.xml"/><Relationship Id="rId34" Type="http://schemas.openxmlformats.org/officeDocument/2006/relationships/slideLayout" Target="../slideLayouts/slideLayout307.xml"/><Relationship Id="rId7" Type="http://schemas.openxmlformats.org/officeDocument/2006/relationships/slideLayout" Target="../slideLayouts/slideLayout280.xml"/><Relationship Id="rId12" Type="http://schemas.openxmlformats.org/officeDocument/2006/relationships/slideLayout" Target="../slideLayouts/slideLayout285.xml"/><Relationship Id="rId17" Type="http://schemas.openxmlformats.org/officeDocument/2006/relationships/slideLayout" Target="../slideLayouts/slideLayout290.xml"/><Relationship Id="rId25" Type="http://schemas.openxmlformats.org/officeDocument/2006/relationships/slideLayout" Target="../slideLayouts/slideLayout298.xml"/><Relationship Id="rId33" Type="http://schemas.openxmlformats.org/officeDocument/2006/relationships/slideLayout" Target="../slideLayouts/slideLayout306.xml"/><Relationship Id="rId2" Type="http://schemas.openxmlformats.org/officeDocument/2006/relationships/slideLayout" Target="../slideLayouts/slideLayout275.xml"/><Relationship Id="rId16" Type="http://schemas.openxmlformats.org/officeDocument/2006/relationships/slideLayout" Target="../slideLayouts/slideLayout289.xml"/><Relationship Id="rId20" Type="http://schemas.openxmlformats.org/officeDocument/2006/relationships/slideLayout" Target="../slideLayouts/slideLayout293.xml"/><Relationship Id="rId29" Type="http://schemas.openxmlformats.org/officeDocument/2006/relationships/slideLayout" Target="../slideLayouts/slideLayout302.xml"/><Relationship Id="rId1" Type="http://schemas.openxmlformats.org/officeDocument/2006/relationships/slideLayout" Target="../slideLayouts/slideLayout274.xml"/><Relationship Id="rId6" Type="http://schemas.openxmlformats.org/officeDocument/2006/relationships/slideLayout" Target="../slideLayouts/slideLayout279.xml"/><Relationship Id="rId11" Type="http://schemas.openxmlformats.org/officeDocument/2006/relationships/slideLayout" Target="../slideLayouts/slideLayout284.xml"/><Relationship Id="rId24" Type="http://schemas.openxmlformats.org/officeDocument/2006/relationships/slideLayout" Target="../slideLayouts/slideLayout297.xml"/><Relationship Id="rId32" Type="http://schemas.openxmlformats.org/officeDocument/2006/relationships/slideLayout" Target="../slideLayouts/slideLayout305.xml"/><Relationship Id="rId5" Type="http://schemas.openxmlformats.org/officeDocument/2006/relationships/slideLayout" Target="../slideLayouts/slideLayout278.xml"/><Relationship Id="rId15" Type="http://schemas.openxmlformats.org/officeDocument/2006/relationships/slideLayout" Target="../slideLayouts/slideLayout288.xml"/><Relationship Id="rId23" Type="http://schemas.openxmlformats.org/officeDocument/2006/relationships/slideLayout" Target="../slideLayouts/slideLayout296.xml"/><Relationship Id="rId28" Type="http://schemas.openxmlformats.org/officeDocument/2006/relationships/slideLayout" Target="../slideLayouts/slideLayout301.xml"/><Relationship Id="rId36" Type="http://schemas.openxmlformats.org/officeDocument/2006/relationships/image" Target="../media/image13.png"/><Relationship Id="rId10" Type="http://schemas.openxmlformats.org/officeDocument/2006/relationships/slideLayout" Target="../slideLayouts/slideLayout283.xml"/><Relationship Id="rId19" Type="http://schemas.openxmlformats.org/officeDocument/2006/relationships/slideLayout" Target="../slideLayouts/slideLayout292.xml"/><Relationship Id="rId31" Type="http://schemas.openxmlformats.org/officeDocument/2006/relationships/slideLayout" Target="../slideLayouts/slideLayout304.xml"/><Relationship Id="rId4" Type="http://schemas.openxmlformats.org/officeDocument/2006/relationships/slideLayout" Target="../slideLayouts/slideLayout277.xml"/><Relationship Id="rId9" Type="http://schemas.openxmlformats.org/officeDocument/2006/relationships/slideLayout" Target="../slideLayouts/slideLayout282.xml"/><Relationship Id="rId14" Type="http://schemas.openxmlformats.org/officeDocument/2006/relationships/slideLayout" Target="../slideLayouts/slideLayout287.xml"/><Relationship Id="rId22" Type="http://schemas.openxmlformats.org/officeDocument/2006/relationships/slideLayout" Target="../slideLayouts/slideLayout295.xml"/><Relationship Id="rId27" Type="http://schemas.openxmlformats.org/officeDocument/2006/relationships/slideLayout" Target="../slideLayouts/slideLayout300.xml"/><Relationship Id="rId30" Type="http://schemas.openxmlformats.org/officeDocument/2006/relationships/slideLayout" Target="../slideLayouts/slideLayout303.xml"/><Relationship Id="rId35" Type="http://schemas.openxmlformats.org/officeDocument/2006/relationships/theme" Target="../theme/theme12.xml"/><Relationship Id="rId8" Type="http://schemas.openxmlformats.org/officeDocument/2006/relationships/slideLayout" Target="../slideLayouts/slideLayout281.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320.xml"/><Relationship Id="rId18" Type="http://schemas.openxmlformats.org/officeDocument/2006/relationships/slideLayout" Target="../slideLayouts/slideLayout325.xml"/><Relationship Id="rId26" Type="http://schemas.openxmlformats.org/officeDocument/2006/relationships/slideLayout" Target="../slideLayouts/slideLayout333.xml"/><Relationship Id="rId3" Type="http://schemas.openxmlformats.org/officeDocument/2006/relationships/slideLayout" Target="../slideLayouts/slideLayout310.xml"/><Relationship Id="rId21" Type="http://schemas.openxmlformats.org/officeDocument/2006/relationships/slideLayout" Target="../slideLayouts/slideLayout328.xml"/><Relationship Id="rId34" Type="http://schemas.openxmlformats.org/officeDocument/2006/relationships/slideLayout" Target="../slideLayouts/slideLayout341.xml"/><Relationship Id="rId7" Type="http://schemas.openxmlformats.org/officeDocument/2006/relationships/slideLayout" Target="../slideLayouts/slideLayout314.xml"/><Relationship Id="rId12" Type="http://schemas.openxmlformats.org/officeDocument/2006/relationships/slideLayout" Target="../slideLayouts/slideLayout319.xml"/><Relationship Id="rId17" Type="http://schemas.openxmlformats.org/officeDocument/2006/relationships/slideLayout" Target="../slideLayouts/slideLayout324.xml"/><Relationship Id="rId25" Type="http://schemas.openxmlformats.org/officeDocument/2006/relationships/slideLayout" Target="../slideLayouts/slideLayout332.xml"/><Relationship Id="rId33" Type="http://schemas.openxmlformats.org/officeDocument/2006/relationships/slideLayout" Target="../slideLayouts/slideLayout340.xml"/><Relationship Id="rId2" Type="http://schemas.openxmlformats.org/officeDocument/2006/relationships/slideLayout" Target="../slideLayouts/slideLayout309.xml"/><Relationship Id="rId16" Type="http://schemas.openxmlformats.org/officeDocument/2006/relationships/slideLayout" Target="../slideLayouts/slideLayout323.xml"/><Relationship Id="rId20" Type="http://schemas.openxmlformats.org/officeDocument/2006/relationships/slideLayout" Target="../slideLayouts/slideLayout327.xml"/><Relationship Id="rId29" Type="http://schemas.openxmlformats.org/officeDocument/2006/relationships/slideLayout" Target="../slideLayouts/slideLayout336.x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24" Type="http://schemas.openxmlformats.org/officeDocument/2006/relationships/slideLayout" Target="../slideLayouts/slideLayout331.xml"/><Relationship Id="rId32" Type="http://schemas.openxmlformats.org/officeDocument/2006/relationships/slideLayout" Target="../slideLayouts/slideLayout339.xml"/><Relationship Id="rId5" Type="http://schemas.openxmlformats.org/officeDocument/2006/relationships/slideLayout" Target="../slideLayouts/slideLayout312.xml"/><Relationship Id="rId15" Type="http://schemas.openxmlformats.org/officeDocument/2006/relationships/slideLayout" Target="../slideLayouts/slideLayout322.xml"/><Relationship Id="rId23" Type="http://schemas.openxmlformats.org/officeDocument/2006/relationships/slideLayout" Target="../slideLayouts/slideLayout330.xml"/><Relationship Id="rId28" Type="http://schemas.openxmlformats.org/officeDocument/2006/relationships/slideLayout" Target="../slideLayouts/slideLayout335.xml"/><Relationship Id="rId36" Type="http://schemas.openxmlformats.org/officeDocument/2006/relationships/image" Target="../media/image13.png"/><Relationship Id="rId10" Type="http://schemas.openxmlformats.org/officeDocument/2006/relationships/slideLayout" Target="../slideLayouts/slideLayout317.xml"/><Relationship Id="rId19" Type="http://schemas.openxmlformats.org/officeDocument/2006/relationships/slideLayout" Target="../slideLayouts/slideLayout326.xml"/><Relationship Id="rId31" Type="http://schemas.openxmlformats.org/officeDocument/2006/relationships/slideLayout" Target="../slideLayouts/slideLayout338.xml"/><Relationship Id="rId4" Type="http://schemas.openxmlformats.org/officeDocument/2006/relationships/slideLayout" Target="../slideLayouts/slideLayout311.xml"/><Relationship Id="rId9" Type="http://schemas.openxmlformats.org/officeDocument/2006/relationships/slideLayout" Target="../slideLayouts/slideLayout316.xml"/><Relationship Id="rId14" Type="http://schemas.openxmlformats.org/officeDocument/2006/relationships/slideLayout" Target="../slideLayouts/slideLayout321.xml"/><Relationship Id="rId22" Type="http://schemas.openxmlformats.org/officeDocument/2006/relationships/slideLayout" Target="../slideLayouts/slideLayout329.xml"/><Relationship Id="rId27" Type="http://schemas.openxmlformats.org/officeDocument/2006/relationships/slideLayout" Target="../slideLayouts/slideLayout334.xml"/><Relationship Id="rId30" Type="http://schemas.openxmlformats.org/officeDocument/2006/relationships/slideLayout" Target="../slideLayouts/slideLayout337.xml"/><Relationship Id="rId35" Type="http://schemas.openxmlformats.org/officeDocument/2006/relationships/theme" Target="../theme/theme13.xml"/><Relationship Id="rId8" Type="http://schemas.openxmlformats.org/officeDocument/2006/relationships/slideLayout" Target="../slideLayouts/slideLayout315.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354.xml"/><Relationship Id="rId18" Type="http://schemas.openxmlformats.org/officeDocument/2006/relationships/slideLayout" Target="../slideLayouts/slideLayout359.xml"/><Relationship Id="rId26" Type="http://schemas.openxmlformats.org/officeDocument/2006/relationships/slideLayout" Target="../slideLayouts/slideLayout367.xml"/><Relationship Id="rId3" Type="http://schemas.openxmlformats.org/officeDocument/2006/relationships/slideLayout" Target="../slideLayouts/slideLayout344.xml"/><Relationship Id="rId21" Type="http://schemas.openxmlformats.org/officeDocument/2006/relationships/slideLayout" Target="../slideLayouts/slideLayout362.xml"/><Relationship Id="rId34" Type="http://schemas.openxmlformats.org/officeDocument/2006/relationships/slideLayout" Target="../slideLayouts/slideLayout375.xml"/><Relationship Id="rId7" Type="http://schemas.openxmlformats.org/officeDocument/2006/relationships/slideLayout" Target="../slideLayouts/slideLayout348.xml"/><Relationship Id="rId12" Type="http://schemas.openxmlformats.org/officeDocument/2006/relationships/slideLayout" Target="../slideLayouts/slideLayout353.xml"/><Relationship Id="rId17" Type="http://schemas.openxmlformats.org/officeDocument/2006/relationships/slideLayout" Target="../slideLayouts/slideLayout358.xml"/><Relationship Id="rId25" Type="http://schemas.openxmlformats.org/officeDocument/2006/relationships/slideLayout" Target="../slideLayouts/slideLayout366.xml"/><Relationship Id="rId33" Type="http://schemas.openxmlformats.org/officeDocument/2006/relationships/slideLayout" Target="../slideLayouts/slideLayout374.xml"/><Relationship Id="rId2" Type="http://schemas.openxmlformats.org/officeDocument/2006/relationships/slideLayout" Target="../slideLayouts/slideLayout343.xml"/><Relationship Id="rId16" Type="http://schemas.openxmlformats.org/officeDocument/2006/relationships/slideLayout" Target="../slideLayouts/slideLayout357.xml"/><Relationship Id="rId20" Type="http://schemas.openxmlformats.org/officeDocument/2006/relationships/slideLayout" Target="../slideLayouts/slideLayout361.xml"/><Relationship Id="rId29" Type="http://schemas.openxmlformats.org/officeDocument/2006/relationships/slideLayout" Target="../slideLayouts/slideLayout370.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24" Type="http://schemas.openxmlformats.org/officeDocument/2006/relationships/slideLayout" Target="../slideLayouts/slideLayout365.xml"/><Relationship Id="rId32" Type="http://schemas.openxmlformats.org/officeDocument/2006/relationships/slideLayout" Target="../slideLayouts/slideLayout373.xml"/><Relationship Id="rId5" Type="http://schemas.openxmlformats.org/officeDocument/2006/relationships/slideLayout" Target="../slideLayouts/slideLayout346.xml"/><Relationship Id="rId15" Type="http://schemas.openxmlformats.org/officeDocument/2006/relationships/slideLayout" Target="../slideLayouts/slideLayout356.xml"/><Relationship Id="rId23" Type="http://schemas.openxmlformats.org/officeDocument/2006/relationships/slideLayout" Target="../slideLayouts/slideLayout364.xml"/><Relationship Id="rId28" Type="http://schemas.openxmlformats.org/officeDocument/2006/relationships/slideLayout" Target="../slideLayouts/slideLayout369.xml"/><Relationship Id="rId36" Type="http://schemas.openxmlformats.org/officeDocument/2006/relationships/image" Target="../media/image13.png"/><Relationship Id="rId10" Type="http://schemas.openxmlformats.org/officeDocument/2006/relationships/slideLayout" Target="../slideLayouts/slideLayout351.xml"/><Relationship Id="rId19" Type="http://schemas.openxmlformats.org/officeDocument/2006/relationships/slideLayout" Target="../slideLayouts/slideLayout360.xml"/><Relationship Id="rId31" Type="http://schemas.openxmlformats.org/officeDocument/2006/relationships/slideLayout" Target="../slideLayouts/slideLayout372.xml"/><Relationship Id="rId4" Type="http://schemas.openxmlformats.org/officeDocument/2006/relationships/slideLayout" Target="../slideLayouts/slideLayout345.xml"/><Relationship Id="rId9" Type="http://schemas.openxmlformats.org/officeDocument/2006/relationships/slideLayout" Target="../slideLayouts/slideLayout350.xml"/><Relationship Id="rId14" Type="http://schemas.openxmlformats.org/officeDocument/2006/relationships/slideLayout" Target="../slideLayouts/slideLayout355.xml"/><Relationship Id="rId22" Type="http://schemas.openxmlformats.org/officeDocument/2006/relationships/slideLayout" Target="../slideLayouts/slideLayout363.xml"/><Relationship Id="rId27" Type="http://schemas.openxmlformats.org/officeDocument/2006/relationships/slideLayout" Target="../slideLayouts/slideLayout368.xml"/><Relationship Id="rId30" Type="http://schemas.openxmlformats.org/officeDocument/2006/relationships/slideLayout" Target="../slideLayouts/slideLayout371.xml"/><Relationship Id="rId35" Type="http://schemas.openxmlformats.org/officeDocument/2006/relationships/theme" Target="../theme/theme14.xml"/><Relationship Id="rId8" Type="http://schemas.openxmlformats.org/officeDocument/2006/relationships/slideLayout" Target="../slideLayouts/slideLayout349.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388.xml"/><Relationship Id="rId18" Type="http://schemas.openxmlformats.org/officeDocument/2006/relationships/slideLayout" Target="../slideLayouts/slideLayout393.xml"/><Relationship Id="rId26" Type="http://schemas.openxmlformats.org/officeDocument/2006/relationships/slideLayout" Target="../slideLayouts/slideLayout401.xml"/><Relationship Id="rId3" Type="http://schemas.openxmlformats.org/officeDocument/2006/relationships/slideLayout" Target="../slideLayouts/slideLayout378.xml"/><Relationship Id="rId21" Type="http://schemas.openxmlformats.org/officeDocument/2006/relationships/slideLayout" Target="../slideLayouts/slideLayout396.xml"/><Relationship Id="rId34" Type="http://schemas.openxmlformats.org/officeDocument/2006/relationships/slideLayout" Target="../slideLayouts/slideLayout409.xml"/><Relationship Id="rId7" Type="http://schemas.openxmlformats.org/officeDocument/2006/relationships/slideLayout" Target="../slideLayouts/slideLayout382.xml"/><Relationship Id="rId12" Type="http://schemas.openxmlformats.org/officeDocument/2006/relationships/slideLayout" Target="../slideLayouts/slideLayout387.xml"/><Relationship Id="rId17" Type="http://schemas.openxmlformats.org/officeDocument/2006/relationships/slideLayout" Target="../slideLayouts/slideLayout392.xml"/><Relationship Id="rId25" Type="http://schemas.openxmlformats.org/officeDocument/2006/relationships/slideLayout" Target="../slideLayouts/slideLayout400.xml"/><Relationship Id="rId33" Type="http://schemas.openxmlformats.org/officeDocument/2006/relationships/slideLayout" Target="../slideLayouts/slideLayout408.xml"/><Relationship Id="rId2" Type="http://schemas.openxmlformats.org/officeDocument/2006/relationships/slideLayout" Target="../slideLayouts/slideLayout377.xml"/><Relationship Id="rId16" Type="http://schemas.openxmlformats.org/officeDocument/2006/relationships/slideLayout" Target="../slideLayouts/slideLayout391.xml"/><Relationship Id="rId20" Type="http://schemas.openxmlformats.org/officeDocument/2006/relationships/slideLayout" Target="../slideLayouts/slideLayout395.xml"/><Relationship Id="rId29" Type="http://schemas.openxmlformats.org/officeDocument/2006/relationships/slideLayout" Target="../slideLayouts/slideLayout404.xml"/><Relationship Id="rId1" Type="http://schemas.openxmlformats.org/officeDocument/2006/relationships/slideLayout" Target="../slideLayouts/slideLayout376.xml"/><Relationship Id="rId6" Type="http://schemas.openxmlformats.org/officeDocument/2006/relationships/slideLayout" Target="../slideLayouts/slideLayout381.xml"/><Relationship Id="rId11" Type="http://schemas.openxmlformats.org/officeDocument/2006/relationships/slideLayout" Target="../slideLayouts/slideLayout386.xml"/><Relationship Id="rId24" Type="http://schemas.openxmlformats.org/officeDocument/2006/relationships/slideLayout" Target="../slideLayouts/slideLayout399.xml"/><Relationship Id="rId32" Type="http://schemas.openxmlformats.org/officeDocument/2006/relationships/slideLayout" Target="../slideLayouts/slideLayout407.xml"/><Relationship Id="rId5" Type="http://schemas.openxmlformats.org/officeDocument/2006/relationships/slideLayout" Target="../slideLayouts/slideLayout380.xml"/><Relationship Id="rId15" Type="http://schemas.openxmlformats.org/officeDocument/2006/relationships/slideLayout" Target="../slideLayouts/slideLayout390.xml"/><Relationship Id="rId23" Type="http://schemas.openxmlformats.org/officeDocument/2006/relationships/slideLayout" Target="../slideLayouts/slideLayout398.xml"/><Relationship Id="rId28" Type="http://schemas.openxmlformats.org/officeDocument/2006/relationships/slideLayout" Target="../slideLayouts/slideLayout403.xml"/><Relationship Id="rId36" Type="http://schemas.openxmlformats.org/officeDocument/2006/relationships/image" Target="../media/image13.png"/><Relationship Id="rId10" Type="http://schemas.openxmlformats.org/officeDocument/2006/relationships/slideLayout" Target="../slideLayouts/slideLayout385.xml"/><Relationship Id="rId19" Type="http://schemas.openxmlformats.org/officeDocument/2006/relationships/slideLayout" Target="../slideLayouts/slideLayout394.xml"/><Relationship Id="rId31" Type="http://schemas.openxmlformats.org/officeDocument/2006/relationships/slideLayout" Target="../slideLayouts/slideLayout406.xml"/><Relationship Id="rId4" Type="http://schemas.openxmlformats.org/officeDocument/2006/relationships/slideLayout" Target="../slideLayouts/slideLayout379.xml"/><Relationship Id="rId9" Type="http://schemas.openxmlformats.org/officeDocument/2006/relationships/slideLayout" Target="../slideLayouts/slideLayout384.xml"/><Relationship Id="rId14" Type="http://schemas.openxmlformats.org/officeDocument/2006/relationships/slideLayout" Target="../slideLayouts/slideLayout389.xml"/><Relationship Id="rId22" Type="http://schemas.openxmlformats.org/officeDocument/2006/relationships/slideLayout" Target="../slideLayouts/slideLayout397.xml"/><Relationship Id="rId27" Type="http://schemas.openxmlformats.org/officeDocument/2006/relationships/slideLayout" Target="../slideLayouts/slideLayout402.xml"/><Relationship Id="rId30" Type="http://schemas.openxmlformats.org/officeDocument/2006/relationships/slideLayout" Target="../slideLayouts/slideLayout405.xml"/><Relationship Id="rId35" Type="http://schemas.openxmlformats.org/officeDocument/2006/relationships/theme" Target="../theme/theme15.xml"/><Relationship Id="rId8" Type="http://schemas.openxmlformats.org/officeDocument/2006/relationships/slideLayout" Target="../slideLayouts/slideLayout383.xml"/></Relationships>
</file>

<file path=ppt/slideMasters/_rels/slideMaster16.xml.rels><?xml version="1.0" encoding="UTF-8" standalone="yes"?>
<Relationships xmlns="http://schemas.openxmlformats.org/package/2006/relationships"><Relationship Id="rId13" Type="http://schemas.openxmlformats.org/officeDocument/2006/relationships/slideLayout" Target="../slideLayouts/slideLayout422.xml"/><Relationship Id="rId18" Type="http://schemas.openxmlformats.org/officeDocument/2006/relationships/slideLayout" Target="../slideLayouts/slideLayout427.xml"/><Relationship Id="rId26" Type="http://schemas.openxmlformats.org/officeDocument/2006/relationships/slideLayout" Target="../slideLayouts/slideLayout435.xml"/><Relationship Id="rId39" Type="http://schemas.openxmlformats.org/officeDocument/2006/relationships/slideLayout" Target="../slideLayouts/slideLayout448.xml"/><Relationship Id="rId21" Type="http://schemas.openxmlformats.org/officeDocument/2006/relationships/slideLayout" Target="../slideLayouts/slideLayout430.xml"/><Relationship Id="rId34" Type="http://schemas.openxmlformats.org/officeDocument/2006/relationships/slideLayout" Target="../slideLayouts/slideLayout443.xml"/><Relationship Id="rId42" Type="http://schemas.openxmlformats.org/officeDocument/2006/relationships/slideLayout" Target="../slideLayouts/slideLayout451.xml"/><Relationship Id="rId7" Type="http://schemas.openxmlformats.org/officeDocument/2006/relationships/slideLayout" Target="../slideLayouts/slideLayout416.xml"/><Relationship Id="rId2" Type="http://schemas.openxmlformats.org/officeDocument/2006/relationships/slideLayout" Target="../slideLayouts/slideLayout411.xml"/><Relationship Id="rId16" Type="http://schemas.openxmlformats.org/officeDocument/2006/relationships/slideLayout" Target="../slideLayouts/slideLayout425.xml"/><Relationship Id="rId20" Type="http://schemas.openxmlformats.org/officeDocument/2006/relationships/slideLayout" Target="../slideLayouts/slideLayout429.xml"/><Relationship Id="rId29" Type="http://schemas.openxmlformats.org/officeDocument/2006/relationships/slideLayout" Target="../slideLayouts/slideLayout438.xml"/><Relationship Id="rId41" Type="http://schemas.openxmlformats.org/officeDocument/2006/relationships/slideLayout" Target="../slideLayouts/slideLayout450.xml"/><Relationship Id="rId1" Type="http://schemas.openxmlformats.org/officeDocument/2006/relationships/slideLayout" Target="../slideLayouts/slideLayout410.xml"/><Relationship Id="rId6" Type="http://schemas.openxmlformats.org/officeDocument/2006/relationships/slideLayout" Target="../slideLayouts/slideLayout415.xml"/><Relationship Id="rId11" Type="http://schemas.openxmlformats.org/officeDocument/2006/relationships/slideLayout" Target="../slideLayouts/slideLayout420.xml"/><Relationship Id="rId24" Type="http://schemas.openxmlformats.org/officeDocument/2006/relationships/slideLayout" Target="../slideLayouts/slideLayout433.xml"/><Relationship Id="rId32" Type="http://schemas.openxmlformats.org/officeDocument/2006/relationships/slideLayout" Target="../slideLayouts/slideLayout441.xml"/><Relationship Id="rId37" Type="http://schemas.openxmlformats.org/officeDocument/2006/relationships/slideLayout" Target="../slideLayouts/slideLayout446.xml"/><Relationship Id="rId40" Type="http://schemas.openxmlformats.org/officeDocument/2006/relationships/slideLayout" Target="../slideLayouts/slideLayout449.xml"/><Relationship Id="rId5" Type="http://schemas.openxmlformats.org/officeDocument/2006/relationships/slideLayout" Target="../slideLayouts/slideLayout414.xml"/><Relationship Id="rId15" Type="http://schemas.openxmlformats.org/officeDocument/2006/relationships/slideLayout" Target="../slideLayouts/slideLayout424.xml"/><Relationship Id="rId23" Type="http://schemas.openxmlformats.org/officeDocument/2006/relationships/slideLayout" Target="../slideLayouts/slideLayout432.xml"/><Relationship Id="rId28" Type="http://schemas.openxmlformats.org/officeDocument/2006/relationships/slideLayout" Target="../slideLayouts/slideLayout437.xml"/><Relationship Id="rId36" Type="http://schemas.openxmlformats.org/officeDocument/2006/relationships/slideLayout" Target="../slideLayouts/slideLayout445.xml"/><Relationship Id="rId10" Type="http://schemas.openxmlformats.org/officeDocument/2006/relationships/slideLayout" Target="../slideLayouts/slideLayout419.xml"/><Relationship Id="rId19" Type="http://schemas.openxmlformats.org/officeDocument/2006/relationships/slideLayout" Target="../slideLayouts/slideLayout428.xml"/><Relationship Id="rId31" Type="http://schemas.openxmlformats.org/officeDocument/2006/relationships/slideLayout" Target="../slideLayouts/slideLayout440.xml"/><Relationship Id="rId44" Type="http://schemas.openxmlformats.org/officeDocument/2006/relationships/image" Target="../media/image13.png"/><Relationship Id="rId4" Type="http://schemas.openxmlformats.org/officeDocument/2006/relationships/slideLayout" Target="../slideLayouts/slideLayout413.xml"/><Relationship Id="rId9" Type="http://schemas.openxmlformats.org/officeDocument/2006/relationships/slideLayout" Target="../slideLayouts/slideLayout418.xml"/><Relationship Id="rId14" Type="http://schemas.openxmlformats.org/officeDocument/2006/relationships/slideLayout" Target="../slideLayouts/slideLayout423.xml"/><Relationship Id="rId22" Type="http://schemas.openxmlformats.org/officeDocument/2006/relationships/slideLayout" Target="../slideLayouts/slideLayout431.xml"/><Relationship Id="rId27" Type="http://schemas.openxmlformats.org/officeDocument/2006/relationships/slideLayout" Target="../slideLayouts/slideLayout436.xml"/><Relationship Id="rId30" Type="http://schemas.openxmlformats.org/officeDocument/2006/relationships/slideLayout" Target="../slideLayouts/slideLayout439.xml"/><Relationship Id="rId35" Type="http://schemas.openxmlformats.org/officeDocument/2006/relationships/slideLayout" Target="../slideLayouts/slideLayout444.xml"/><Relationship Id="rId43" Type="http://schemas.openxmlformats.org/officeDocument/2006/relationships/theme" Target="../theme/theme16.xml"/><Relationship Id="rId8" Type="http://schemas.openxmlformats.org/officeDocument/2006/relationships/slideLayout" Target="../slideLayouts/slideLayout417.xml"/><Relationship Id="rId3" Type="http://schemas.openxmlformats.org/officeDocument/2006/relationships/slideLayout" Target="../slideLayouts/slideLayout412.xml"/><Relationship Id="rId12" Type="http://schemas.openxmlformats.org/officeDocument/2006/relationships/slideLayout" Target="../slideLayouts/slideLayout421.xml"/><Relationship Id="rId17" Type="http://schemas.openxmlformats.org/officeDocument/2006/relationships/slideLayout" Target="../slideLayouts/slideLayout426.xml"/><Relationship Id="rId25" Type="http://schemas.openxmlformats.org/officeDocument/2006/relationships/slideLayout" Target="../slideLayouts/slideLayout434.xml"/><Relationship Id="rId33" Type="http://schemas.openxmlformats.org/officeDocument/2006/relationships/slideLayout" Target="../slideLayouts/slideLayout442.xml"/><Relationship Id="rId38" Type="http://schemas.openxmlformats.org/officeDocument/2006/relationships/slideLayout" Target="../slideLayouts/slideLayout447.xml"/></Relationships>
</file>

<file path=ppt/slideMasters/_rels/slideMaster17.xml.rels><?xml version="1.0" encoding="UTF-8" standalone="yes"?>
<Relationships xmlns="http://schemas.openxmlformats.org/package/2006/relationships"><Relationship Id="rId13" Type="http://schemas.openxmlformats.org/officeDocument/2006/relationships/slideLayout" Target="../slideLayouts/slideLayout464.xml"/><Relationship Id="rId18" Type="http://schemas.openxmlformats.org/officeDocument/2006/relationships/slideLayout" Target="../slideLayouts/slideLayout469.xml"/><Relationship Id="rId26" Type="http://schemas.openxmlformats.org/officeDocument/2006/relationships/slideLayout" Target="../slideLayouts/slideLayout477.xml"/><Relationship Id="rId39" Type="http://schemas.openxmlformats.org/officeDocument/2006/relationships/slideLayout" Target="../slideLayouts/slideLayout490.xml"/><Relationship Id="rId21" Type="http://schemas.openxmlformats.org/officeDocument/2006/relationships/slideLayout" Target="../slideLayouts/slideLayout472.xml"/><Relationship Id="rId34" Type="http://schemas.openxmlformats.org/officeDocument/2006/relationships/slideLayout" Target="../slideLayouts/slideLayout485.xml"/><Relationship Id="rId42" Type="http://schemas.openxmlformats.org/officeDocument/2006/relationships/slideLayout" Target="../slideLayouts/slideLayout493.xml"/><Relationship Id="rId7" Type="http://schemas.openxmlformats.org/officeDocument/2006/relationships/slideLayout" Target="../slideLayouts/slideLayout458.xml"/><Relationship Id="rId2" Type="http://schemas.openxmlformats.org/officeDocument/2006/relationships/slideLayout" Target="../slideLayouts/slideLayout453.xml"/><Relationship Id="rId16" Type="http://schemas.openxmlformats.org/officeDocument/2006/relationships/slideLayout" Target="../slideLayouts/slideLayout467.xml"/><Relationship Id="rId20" Type="http://schemas.openxmlformats.org/officeDocument/2006/relationships/slideLayout" Target="../slideLayouts/slideLayout471.xml"/><Relationship Id="rId29" Type="http://schemas.openxmlformats.org/officeDocument/2006/relationships/slideLayout" Target="../slideLayouts/slideLayout480.xml"/><Relationship Id="rId41" Type="http://schemas.openxmlformats.org/officeDocument/2006/relationships/slideLayout" Target="../slideLayouts/slideLayout492.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24" Type="http://schemas.openxmlformats.org/officeDocument/2006/relationships/slideLayout" Target="../slideLayouts/slideLayout475.xml"/><Relationship Id="rId32" Type="http://schemas.openxmlformats.org/officeDocument/2006/relationships/slideLayout" Target="../slideLayouts/slideLayout483.xml"/><Relationship Id="rId37" Type="http://schemas.openxmlformats.org/officeDocument/2006/relationships/slideLayout" Target="../slideLayouts/slideLayout488.xml"/><Relationship Id="rId40" Type="http://schemas.openxmlformats.org/officeDocument/2006/relationships/slideLayout" Target="../slideLayouts/slideLayout491.xml"/><Relationship Id="rId5" Type="http://schemas.openxmlformats.org/officeDocument/2006/relationships/slideLayout" Target="../slideLayouts/slideLayout456.xml"/><Relationship Id="rId15" Type="http://schemas.openxmlformats.org/officeDocument/2006/relationships/slideLayout" Target="../slideLayouts/slideLayout466.xml"/><Relationship Id="rId23" Type="http://schemas.openxmlformats.org/officeDocument/2006/relationships/slideLayout" Target="../slideLayouts/slideLayout474.xml"/><Relationship Id="rId28" Type="http://schemas.openxmlformats.org/officeDocument/2006/relationships/slideLayout" Target="../slideLayouts/slideLayout479.xml"/><Relationship Id="rId36" Type="http://schemas.openxmlformats.org/officeDocument/2006/relationships/slideLayout" Target="../slideLayouts/slideLayout487.xml"/><Relationship Id="rId10" Type="http://schemas.openxmlformats.org/officeDocument/2006/relationships/slideLayout" Target="../slideLayouts/slideLayout461.xml"/><Relationship Id="rId19" Type="http://schemas.openxmlformats.org/officeDocument/2006/relationships/slideLayout" Target="../slideLayouts/slideLayout470.xml"/><Relationship Id="rId31" Type="http://schemas.openxmlformats.org/officeDocument/2006/relationships/slideLayout" Target="../slideLayouts/slideLayout482.xml"/><Relationship Id="rId44" Type="http://schemas.openxmlformats.org/officeDocument/2006/relationships/image" Target="../media/image13.png"/><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slideLayout" Target="../slideLayouts/slideLayout465.xml"/><Relationship Id="rId22" Type="http://schemas.openxmlformats.org/officeDocument/2006/relationships/slideLayout" Target="../slideLayouts/slideLayout473.xml"/><Relationship Id="rId27" Type="http://schemas.openxmlformats.org/officeDocument/2006/relationships/slideLayout" Target="../slideLayouts/slideLayout478.xml"/><Relationship Id="rId30" Type="http://schemas.openxmlformats.org/officeDocument/2006/relationships/slideLayout" Target="../slideLayouts/slideLayout481.xml"/><Relationship Id="rId35" Type="http://schemas.openxmlformats.org/officeDocument/2006/relationships/slideLayout" Target="../slideLayouts/slideLayout486.xml"/><Relationship Id="rId43" Type="http://schemas.openxmlformats.org/officeDocument/2006/relationships/theme" Target="../theme/theme17.xml"/><Relationship Id="rId8" Type="http://schemas.openxmlformats.org/officeDocument/2006/relationships/slideLayout" Target="../slideLayouts/slideLayout459.xml"/><Relationship Id="rId3" Type="http://schemas.openxmlformats.org/officeDocument/2006/relationships/slideLayout" Target="../slideLayouts/slideLayout454.xml"/><Relationship Id="rId12" Type="http://schemas.openxmlformats.org/officeDocument/2006/relationships/slideLayout" Target="../slideLayouts/slideLayout463.xml"/><Relationship Id="rId17" Type="http://schemas.openxmlformats.org/officeDocument/2006/relationships/slideLayout" Target="../slideLayouts/slideLayout468.xml"/><Relationship Id="rId25" Type="http://schemas.openxmlformats.org/officeDocument/2006/relationships/slideLayout" Target="../slideLayouts/slideLayout476.xml"/><Relationship Id="rId33" Type="http://schemas.openxmlformats.org/officeDocument/2006/relationships/slideLayout" Target="../slideLayouts/slideLayout484.xml"/><Relationship Id="rId38" Type="http://schemas.openxmlformats.org/officeDocument/2006/relationships/slideLayout" Target="../slideLayouts/slideLayout489.xml"/></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506.xml"/><Relationship Id="rId18" Type="http://schemas.openxmlformats.org/officeDocument/2006/relationships/slideLayout" Target="../slideLayouts/slideLayout511.xml"/><Relationship Id="rId26" Type="http://schemas.openxmlformats.org/officeDocument/2006/relationships/slideLayout" Target="../slideLayouts/slideLayout519.xml"/><Relationship Id="rId39" Type="http://schemas.openxmlformats.org/officeDocument/2006/relationships/slideLayout" Target="../slideLayouts/slideLayout532.xml"/><Relationship Id="rId21" Type="http://schemas.openxmlformats.org/officeDocument/2006/relationships/slideLayout" Target="../slideLayouts/slideLayout514.xml"/><Relationship Id="rId34" Type="http://schemas.openxmlformats.org/officeDocument/2006/relationships/slideLayout" Target="../slideLayouts/slideLayout527.xml"/><Relationship Id="rId42" Type="http://schemas.openxmlformats.org/officeDocument/2006/relationships/slideLayout" Target="../slideLayouts/slideLayout535.xml"/><Relationship Id="rId7" Type="http://schemas.openxmlformats.org/officeDocument/2006/relationships/slideLayout" Target="../slideLayouts/slideLayout500.xml"/><Relationship Id="rId2" Type="http://schemas.openxmlformats.org/officeDocument/2006/relationships/slideLayout" Target="../slideLayouts/slideLayout495.xml"/><Relationship Id="rId16" Type="http://schemas.openxmlformats.org/officeDocument/2006/relationships/slideLayout" Target="../slideLayouts/slideLayout509.xml"/><Relationship Id="rId29" Type="http://schemas.openxmlformats.org/officeDocument/2006/relationships/slideLayout" Target="../slideLayouts/slideLayout522.xml"/><Relationship Id="rId1" Type="http://schemas.openxmlformats.org/officeDocument/2006/relationships/slideLayout" Target="../slideLayouts/slideLayout494.xml"/><Relationship Id="rId6" Type="http://schemas.openxmlformats.org/officeDocument/2006/relationships/slideLayout" Target="../slideLayouts/slideLayout499.xml"/><Relationship Id="rId11" Type="http://schemas.openxmlformats.org/officeDocument/2006/relationships/slideLayout" Target="../slideLayouts/slideLayout504.xml"/><Relationship Id="rId24" Type="http://schemas.openxmlformats.org/officeDocument/2006/relationships/slideLayout" Target="../slideLayouts/slideLayout517.xml"/><Relationship Id="rId32" Type="http://schemas.openxmlformats.org/officeDocument/2006/relationships/slideLayout" Target="../slideLayouts/slideLayout525.xml"/><Relationship Id="rId37" Type="http://schemas.openxmlformats.org/officeDocument/2006/relationships/slideLayout" Target="../slideLayouts/slideLayout530.xml"/><Relationship Id="rId40" Type="http://schemas.openxmlformats.org/officeDocument/2006/relationships/slideLayout" Target="../slideLayouts/slideLayout533.xml"/><Relationship Id="rId45" Type="http://schemas.openxmlformats.org/officeDocument/2006/relationships/theme" Target="../theme/theme18.xml"/><Relationship Id="rId5" Type="http://schemas.openxmlformats.org/officeDocument/2006/relationships/slideLayout" Target="../slideLayouts/slideLayout498.xml"/><Relationship Id="rId15" Type="http://schemas.openxmlformats.org/officeDocument/2006/relationships/slideLayout" Target="../slideLayouts/slideLayout508.xml"/><Relationship Id="rId23" Type="http://schemas.openxmlformats.org/officeDocument/2006/relationships/slideLayout" Target="../slideLayouts/slideLayout516.xml"/><Relationship Id="rId28" Type="http://schemas.openxmlformats.org/officeDocument/2006/relationships/slideLayout" Target="../slideLayouts/slideLayout521.xml"/><Relationship Id="rId36" Type="http://schemas.openxmlformats.org/officeDocument/2006/relationships/slideLayout" Target="../slideLayouts/slideLayout529.xml"/><Relationship Id="rId10" Type="http://schemas.openxmlformats.org/officeDocument/2006/relationships/slideLayout" Target="../slideLayouts/slideLayout503.xml"/><Relationship Id="rId19" Type="http://schemas.openxmlformats.org/officeDocument/2006/relationships/slideLayout" Target="../slideLayouts/slideLayout512.xml"/><Relationship Id="rId31" Type="http://schemas.openxmlformats.org/officeDocument/2006/relationships/slideLayout" Target="../slideLayouts/slideLayout524.xml"/><Relationship Id="rId44" Type="http://schemas.openxmlformats.org/officeDocument/2006/relationships/slideLayout" Target="../slideLayouts/slideLayout537.xml"/><Relationship Id="rId4" Type="http://schemas.openxmlformats.org/officeDocument/2006/relationships/slideLayout" Target="../slideLayouts/slideLayout497.xml"/><Relationship Id="rId9" Type="http://schemas.openxmlformats.org/officeDocument/2006/relationships/slideLayout" Target="../slideLayouts/slideLayout502.xml"/><Relationship Id="rId14" Type="http://schemas.openxmlformats.org/officeDocument/2006/relationships/slideLayout" Target="../slideLayouts/slideLayout507.xml"/><Relationship Id="rId22" Type="http://schemas.openxmlformats.org/officeDocument/2006/relationships/slideLayout" Target="../slideLayouts/slideLayout515.xml"/><Relationship Id="rId27" Type="http://schemas.openxmlformats.org/officeDocument/2006/relationships/slideLayout" Target="../slideLayouts/slideLayout520.xml"/><Relationship Id="rId30" Type="http://schemas.openxmlformats.org/officeDocument/2006/relationships/slideLayout" Target="../slideLayouts/slideLayout523.xml"/><Relationship Id="rId35" Type="http://schemas.openxmlformats.org/officeDocument/2006/relationships/slideLayout" Target="../slideLayouts/slideLayout528.xml"/><Relationship Id="rId43" Type="http://schemas.openxmlformats.org/officeDocument/2006/relationships/slideLayout" Target="../slideLayouts/slideLayout536.xml"/><Relationship Id="rId8" Type="http://schemas.openxmlformats.org/officeDocument/2006/relationships/slideLayout" Target="../slideLayouts/slideLayout501.xml"/><Relationship Id="rId3" Type="http://schemas.openxmlformats.org/officeDocument/2006/relationships/slideLayout" Target="../slideLayouts/slideLayout496.xml"/><Relationship Id="rId12" Type="http://schemas.openxmlformats.org/officeDocument/2006/relationships/slideLayout" Target="../slideLayouts/slideLayout505.xml"/><Relationship Id="rId17" Type="http://schemas.openxmlformats.org/officeDocument/2006/relationships/slideLayout" Target="../slideLayouts/slideLayout510.xml"/><Relationship Id="rId25" Type="http://schemas.openxmlformats.org/officeDocument/2006/relationships/slideLayout" Target="../slideLayouts/slideLayout518.xml"/><Relationship Id="rId33" Type="http://schemas.openxmlformats.org/officeDocument/2006/relationships/slideLayout" Target="../slideLayouts/slideLayout526.xml"/><Relationship Id="rId38" Type="http://schemas.openxmlformats.org/officeDocument/2006/relationships/slideLayout" Target="../slideLayouts/slideLayout531.xml"/><Relationship Id="rId46" Type="http://schemas.openxmlformats.org/officeDocument/2006/relationships/image" Target="../media/image13.png"/><Relationship Id="rId20" Type="http://schemas.openxmlformats.org/officeDocument/2006/relationships/slideLayout" Target="../slideLayouts/slideLayout513.xml"/><Relationship Id="rId41" Type="http://schemas.openxmlformats.org/officeDocument/2006/relationships/slideLayout" Target="../slideLayouts/slideLayout534.xml"/></Relationships>
</file>

<file path=ppt/slideMasters/_rels/slideMaster19.xml.rels><?xml version="1.0" encoding="UTF-8" standalone="yes"?>
<Relationships xmlns="http://schemas.openxmlformats.org/package/2006/relationships"><Relationship Id="rId13" Type="http://schemas.openxmlformats.org/officeDocument/2006/relationships/slideLayout" Target="../slideLayouts/slideLayout550.xml"/><Relationship Id="rId18" Type="http://schemas.openxmlformats.org/officeDocument/2006/relationships/slideLayout" Target="../slideLayouts/slideLayout555.xml"/><Relationship Id="rId26" Type="http://schemas.openxmlformats.org/officeDocument/2006/relationships/slideLayout" Target="../slideLayouts/slideLayout563.xml"/><Relationship Id="rId39" Type="http://schemas.openxmlformats.org/officeDocument/2006/relationships/slideLayout" Target="../slideLayouts/slideLayout576.xml"/><Relationship Id="rId21" Type="http://schemas.openxmlformats.org/officeDocument/2006/relationships/slideLayout" Target="../slideLayouts/slideLayout558.xml"/><Relationship Id="rId34" Type="http://schemas.openxmlformats.org/officeDocument/2006/relationships/slideLayout" Target="../slideLayouts/slideLayout571.xml"/><Relationship Id="rId42" Type="http://schemas.openxmlformats.org/officeDocument/2006/relationships/slideLayout" Target="../slideLayouts/slideLayout579.xml"/><Relationship Id="rId7" Type="http://schemas.openxmlformats.org/officeDocument/2006/relationships/slideLayout" Target="../slideLayouts/slideLayout544.xml"/><Relationship Id="rId2" Type="http://schemas.openxmlformats.org/officeDocument/2006/relationships/slideLayout" Target="../slideLayouts/slideLayout539.xml"/><Relationship Id="rId16" Type="http://schemas.openxmlformats.org/officeDocument/2006/relationships/slideLayout" Target="../slideLayouts/slideLayout553.xml"/><Relationship Id="rId29" Type="http://schemas.openxmlformats.org/officeDocument/2006/relationships/slideLayout" Target="../slideLayouts/slideLayout566.xml"/><Relationship Id="rId1" Type="http://schemas.openxmlformats.org/officeDocument/2006/relationships/slideLayout" Target="../slideLayouts/slideLayout538.xml"/><Relationship Id="rId6" Type="http://schemas.openxmlformats.org/officeDocument/2006/relationships/slideLayout" Target="../slideLayouts/slideLayout543.xml"/><Relationship Id="rId11" Type="http://schemas.openxmlformats.org/officeDocument/2006/relationships/slideLayout" Target="../slideLayouts/slideLayout548.xml"/><Relationship Id="rId24" Type="http://schemas.openxmlformats.org/officeDocument/2006/relationships/slideLayout" Target="../slideLayouts/slideLayout561.xml"/><Relationship Id="rId32" Type="http://schemas.openxmlformats.org/officeDocument/2006/relationships/slideLayout" Target="../slideLayouts/slideLayout569.xml"/><Relationship Id="rId37" Type="http://schemas.openxmlformats.org/officeDocument/2006/relationships/slideLayout" Target="../slideLayouts/slideLayout574.xml"/><Relationship Id="rId40" Type="http://schemas.openxmlformats.org/officeDocument/2006/relationships/slideLayout" Target="../slideLayouts/slideLayout577.xml"/><Relationship Id="rId45" Type="http://schemas.openxmlformats.org/officeDocument/2006/relationships/theme" Target="../theme/theme19.xml"/><Relationship Id="rId5" Type="http://schemas.openxmlformats.org/officeDocument/2006/relationships/slideLayout" Target="../slideLayouts/slideLayout542.xml"/><Relationship Id="rId15" Type="http://schemas.openxmlformats.org/officeDocument/2006/relationships/slideLayout" Target="../slideLayouts/slideLayout552.xml"/><Relationship Id="rId23" Type="http://schemas.openxmlformats.org/officeDocument/2006/relationships/slideLayout" Target="../slideLayouts/slideLayout560.xml"/><Relationship Id="rId28" Type="http://schemas.openxmlformats.org/officeDocument/2006/relationships/slideLayout" Target="../slideLayouts/slideLayout565.xml"/><Relationship Id="rId36" Type="http://schemas.openxmlformats.org/officeDocument/2006/relationships/slideLayout" Target="../slideLayouts/slideLayout573.xml"/><Relationship Id="rId10" Type="http://schemas.openxmlformats.org/officeDocument/2006/relationships/slideLayout" Target="../slideLayouts/slideLayout547.xml"/><Relationship Id="rId19" Type="http://schemas.openxmlformats.org/officeDocument/2006/relationships/slideLayout" Target="../slideLayouts/slideLayout556.xml"/><Relationship Id="rId31" Type="http://schemas.openxmlformats.org/officeDocument/2006/relationships/slideLayout" Target="../slideLayouts/slideLayout568.xml"/><Relationship Id="rId44" Type="http://schemas.openxmlformats.org/officeDocument/2006/relationships/slideLayout" Target="../slideLayouts/slideLayout581.xml"/><Relationship Id="rId4" Type="http://schemas.openxmlformats.org/officeDocument/2006/relationships/slideLayout" Target="../slideLayouts/slideLayout541.xml"/><Relationship Id="rId9" Type="http://schemas.openxmlformats.org/officeDocument/2006/relationships/slideLayout" Target="../slideLayouts/slideLayout546.xml"/><Relationship Id="rId14" Type="http://schemas.openxmlformats.org/officeDocument/2006/relationships/slideLayout" Target="../slideLayouts/slideLayout551.xml"/><Relationship Id="rId22" Type="http://schemas.openxmlformats.org/officeDocument/2006/relationships/slideLayout" Target="../slideLayouts/slideLayout559.xml"/><Relationship Id="rId27" Type="http://schemas.openxmlformats.org/officeDocument/2006/relationships/slideLayout" Target="../slideLayouts/slideLayout564.xml"/><Relationship Id="rId30" Type="http://schemas.openxmlformats.org/officeDocument/2006/relationships/slideLayout" Target="../slideLayouts/slideLayout567.xml"/><Relationship Id="rId35" Type="http://schemas.openxmlformats.org/officeDocument/2006/relationships/slideLayout" Target="../slideLayouts/slideLayout572.xml"/><Relationship Id="rId43" Type="http://schemas.openxmlformats.org/officeDocument/2006/relationships/slideLayout" Target="../slideLayouts/slideLayout580.xml"/><Relationship Id="rId8" Type="http://schemas.openxmlformats.org/officeDocument/2006/relationships/slideLayout" Target="../slideLayouts/slideLayout545.xml"/><Relationship Id="rId3" Type="http://schemas.openxmlformats.org/officeDocument/2006/relationships/slideLayout" Target="../slideLayouts/slideLayout540.xml"/><Relationship Id="rId12" Type="http://schemas.openxmlformats.org/officeDocument/2006/relationships/slideLayout" Target="../slideLayouts/slideLayout549.xml"/><Relationship Id="rId17" Type="http://schemas.openxmlformats.org/officeDocument/2006/relationships/slideLayout" Target="../slideLayouts/slideLayout554.xml"/><Relationship Id="rId25" Type="http://schemas.openxmlformats.org/officeDocument/2006/relationships/slideLayout" Target="../slideLayouts/slideLayout562.xml"/><Relationship Id="rId33" Type="http://schemas.openxmlformats.org/officeDocument/2006/relationships/slideLayout" Target="../slideLayouts/slideLayout570.xml"/><Relationship Id="rId38" Type="http://schemas.openxmlformats.org/officeDocument/2006/relationships/slideLayout" Target="../slideLayouts/slideLayout575.xml"/><Relationship Id="rId46" Type="http://schemas.openxmlformats.org/officeDocument/2006/relationships/image" Target="../media/image13.png"/><Relationship Id="rId20" Type="http://schemas.openxmlformats.org/officeDocument/2006/relationships/slideLayout" Target="../slideLayouts/slideLayout557.xml"/><Relationship Id="rId41" Type="http://schemas.openxmlformats.org/officeDocument/2006/relationships/slideLayout" Target="../slideLayouts/slideLayout57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18" Type="http://schemas.openxmlformats.org/officeDocument/2006/relationships/oleObject" Target="../embeddings/oleObject1.bin"/><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tags" Target="../tags/tag4.xml"/><Relationship Id="rId2" Type="http://schemas.openxmlformats.org/officeDocument/2006/relationships/slideLayout" Target="../slideLayouts/slideLayout8.xml"/><Relationship Id="rId16" Type="http://schemas.openxmlformats.org/officeDocument/2006/relationships/tags" Target="../tags/tag3.xml"/><Relationship Id="rId20" Type="http://schemas.openxmlformats.org/officeDocument/2006/relationships/oleObject" Target="../embeddings/oleObject2.bin"/><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ags" Target="../tags/tag2.xml"/><Relationship Id="rId10" Type="http://schemas.openxmlformats.org/officeDocument/2006/relationships/slideLayout" Target="../slideLayouts/slideLayout16.xml"/><Relationship Id="rId19" Type="http://schemas.openxmlformats.org/officeDocument/2006/relationships/image" Target="../media/image3.emf"/><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ags" Target="../tags/tag1.xml"/></Relationships>
</file>

<file path=ppt/slideMasters/_rels/slideMaster20.xml.rels><?xml version="1.0" encoding="UTF-8" standalone="yes"?>
<Relationships xmlns="http://schemas.openxmlformats.org/package/2006/relationships"><Relationship Id="rId13" Type="http://schemas.openxmlformats.org/officeDocument/2006/relationships/slideLayout" Target="../slideLayouts/slideLayout594.xml"/><Relationship Id="rId18" Type="http://schemas.openxmlformats.org/officeDocument/2006/relationships/slideLayout" Target="../slideLayouts/slideLayout599.xml"/><Relationship Id="rId26" Type="http://schemas.openxmlformats.org/officeDocument/2006/relationships/slideLayout" Target="../slideLayouts/slideLayout607.xml"/><Relationship Id="rId3" Type="http://schemas.openxmlformats.org/officeDocument/2006/relationships/slideLayout" Target="../slideLayouts/slideLayout584.xml"/><Relationship Id="rId21" Type="http://schemas.openxmlformats.org/officeDocument/2006/relationships/slideLayout" Target="../slideLayouts/slideLayout602.xml"/><Relationship Id="rId34" Type="http://schemas.openxmlformats.org/officeDocument/2006/relationships/slideLayout" Target="../slideLayouts/slideLayout615.xml"/><Relationship Id="rId7" Type="http://schemas.openxmlformats.org/officeDocument/2006/relationships/slideLayout" Target="../slideLayouts/slideLayout588.xml"/><Relationship Id="rId12" Type="http://schemas.openxmlformats.org/officeDocument/2006/relationships/slideLayout" Target="../slideLayouts/slideLayout593.xml"/><Relationship Id="rId17" Type="http://schemas.openxmlformats.org/officeDocument/2006/relationships/slideLayout" Target="../slideLayouts/slideLayout598.xml"/><Relationship Id="rId25" Type="http://schemas.openxmlformats.org/officeDocument/2006/relationships/slideLayout" Target="../slideLayouts/slideLayout606.xml"/><Relationship Id="rId33" Type="http://schemas.openxmlformats.org/officeDocument/2006/relationships/slideLayout" Target="../slideLayouts/slideLayout614.xml"/><Relationship Id="rId2" Type="http://schemas.openxmlformats.org/officeDocument/2006/relationships/slideLayout" Target="../slideLayouts/slideLayout583.xml"/><Relationship Id="rId16" Type="http://schemas.openxmlformats.org/officeDocument/2006/relationships/slideLayout" Target="../slideLayouts/slideLayout597.xml"/><Relationship Id="rId20" Type="http://schemas.openxmlformats.org/officeDocument/2006/relationships/slideLayout" Target="../slideLayouts/slideLayout601.xml"/><Relationship Id="rId29" Type="http://schemas.openxmlformats.org/officeDocument/2006/relationships/slideLayout" Target="../slideLayouts/slideLayout610.xml"/><Relationship Id="rId1" Type="http://schemas.openxmlformats.org/officeDocument/2006/relationships/slideLayout" Target="../slideLayouts/slideLayout582.xml"/><Relationship Id="rId6" Type="http://schemas.openxmlformats.org/officeDocument/2006/relationships/slideLayout" Target="../slideLayouts/slideLayout587.xml"/><Relationship Id="rId11" Type="http://schemas.openxmlformats.org/officeDocument/2006/relationships/slideLayout" Target="../slideLayouts/slideLayout592.xml"/><Relationship Id="rId24" Type="http://schemas.openxmlformats.org/officeDocument/2006/relationships/slideLayout" Target="../slideLayouts/slideLayout605.xml"/><Relationship Id="rId32" Type="http://schemas.openxmlformats.org/officeDocument/2006/relationships/slideLayout" Target="../slideLayouts/slideLayout613.xml"/><Relationship Id="rId5" Type="http://schemas.openxmlformats.org/officeDocument/2006/relationships/slideLayout" Target="../slideLayouts/slideLayout586.xml"/><Relationship Id="rId15" Type="http://schemas.openxmlformats.org/officeDocument/2006/relationships/slideLayout" Target="../slideLayouts/slideLayout596.xml"/><Relationship Id="rId23" Type="http://schemas.openxmlformats.org/officeDocument/2006/relationships/slideLayout" Target="../slideLayouts/slideLayout604.xml"/><Relationship Id="rId28" Type="http://schemas.openxmlformats.org/officeDocument/2006/relationships/slideLayout" Target="../slideLayouts/slideLayout609.xml"/><Relationship Id="rId36" Type="http://schemas.openxmlformats.org/officeDocument/2006/relationships/image" Target="../media/image13.png"/><Relationship Id="rId10" Type="http://schemas.openxmlformats.org/officeDocument/2006/relationships/slideLayout" Target="../slideLayouts/slideLayout591.xml"/><Relationship Id="rId19" Type="http://schemas.openxmlformats.org/officeDocument/2006/relationships/slideLayout" Target="../slideLayouts/slideLayout600.xml"/><Relationship Id="rId31" Type="http://schemas.openxmlformats.org/officeDocument/2006/relationships/slideLayout" Target="../slideLayouts/slideLayout612.xml"/><Relationship Id="rId4" Type="http://schemas.openxmlformats.org/officeDocument/2006/relationships/slideLayout" Target="../slideLayouts/slideLayout585.xml"/><Relationship Id="rId9" Type="http://schemas.openxmlformats.org/officeDocument/2006/relationships/slideLayout" Target="../slideLayouts/slideLayout590.xml"/><Relationship Id="rId14" Type="http://schemas.openxmlformats.org/officeDocument/2006/relationships/slideLayout" Target="../slideLayouts/slideLayout595.xml"/><Relationship Id="rId22" Type="http://schemas.openxmlformats.org/officeDocument/2006/relationships/slideLayout" Target="../slideLayouts/slideLayout603.xml"/><Relationship Id="rId27" Type="http://schemas.openxmlformats.org/officeDocument/2006/relationships/slideLayout" Target="../slideLayouts/slideLayout608.xml"/><Relationship Id="rId30" Type="http://schemas.openxmlformats.org/officeDocument/2006/relationships/slideLayout" Target="../slideLayouts/slideLayout611.xml"/><Relationship Id="rId35" Type="http://schemas.openxmlformats.org/officeDocument/2006/relationships/theme" Target="../theme/theme20.xml"/><Relationship Id="rId8" Type="http://schemas.openxmlformats.org/officeDocument/2006/relationships/slideLayout" Target="../slideLayouts/slideLayout589.xml"/></Relationships>
</file>

<file path=ppt/slideMasters/_rels/slideMaster21.xml.rels><?xml version="1.0" encoding="UTF-8" standalone="yes"?>
<Relationships xmlns="http://schemas.openxmlformats.org/package/2006/relationships"><Relationship Id="rId13" Type="http://schemas.openxmlformats.org/officeDocument/2006/relationships/slideLayout" Target="../slideLayouts/slideLayout628.xml"/><Relationship Id="rId18" Type="http://schemas.openxmlformats.org/officeDocument/2006/relationships/slideLayout" Target="../slideLayouts/slideLayout633.xml"/><Relationship Id="rId26" Type="http://schemas.openxmlformats.org/officeDocument/2006/relationships/slideLayout" Target="../slideLayouts/slideLayout641.xml"/><Relationship Id="rId3" Type="http://schemas.openxmlformats.org/officeDocument/2006/relationships/slideLayout" Target="../slideLayouts/slideLayout618.xml"/><Relationship Id="rId21" Type="http://schemas.openxmlformats.org/officeDocument/2006/relationships/slideLayout" Target="../slideLayouts/slideLayout636.xml"/><Relationship Id="rId34" Type="http://schemas.openxmlformats.org/officeDocument/2006/relationships/slideLayout" Target="../slideLayouts/slideLayout649.xml"/><Relationship Id="rId7" Type="http://schemas.openxmlformats.org/officeDocument/2006/relationships/slideLayout" Target="../slideLayouts/slideLayout622.xml"/><Relationship Id="rId12" Type="http://schemas.openxmlformats.org/officeDocument/2006/relationships/slideLayout" Target="../slideLayouts/slideLayout627.xml"/><Relationship Id="rId17" Type="http://schemas.openxmlformats.org/officeDocument/2006/relationships/slideLayout" Target="../slideLayouts/slideLayout632.xml"/><Relationship Id="rId25" Type="http://schemas.openxmlformats.org/officeDocument/2006/relationships/slideLayout" Target="../slideLayouts/slideLayout640.xml"/><Relationship Id="rId33" Type="http://schemas.openxmlformats.org/officeDocument/2006/relationships/slideLayout" Target="../slideLayouts/slideLayout648.xml"/><Relationship Id="rId2" Type="http://schemas.openxmlformats.org/officeDocument/2006/relationships/slideLayout" Target="../slideLayouts/slideLayout617.xml"/><Relationship Id="rId16" Type="http://schemas.openxmlformats.org/officeDocument/2006/relationships/slideLayout" Target="../slideLayouts/slideLayout631.xml"/><Relationship Id="rId20" Type="http://schemas.openxmlformats.org/officeDocument/2006/relationships/slideLayout" Target="../slideLayouts/slideLayout635.xml"/><Relationship Id="rId29" Type="http://schemas.openxmlformats.org/officeDocument/2006/relationships/slideLayout" Target="../slideLayouts/slideLayout644.xml"/><Relationship Id="rId1" Type="http://schemas.openxmlformats.org/officeDocument/2006/relationships/slideLayout" Target="../slideLayouts/slideLayout616.xml"/><Relationship Id="rId6" Type="http://schemas.openxmlformats.org/officeDocument/2006/relationships/slideLayout" Target="../slideLayouts/slideLayout621.xml"/><Relationship Id="rId11" Type="http://schemas.openxmlformats.org/officeDocument/2006/relationships/slideLayout" Target="../slideLayouts/slideLayout626.xml"/><Relationship Id="rId24" Type="http://schemas.openxmlformats.org/officeDocument/2006/relationships/slideLayout" Target="../slideLayouts/slideLayout639.xml"/><Relationship Id="rId32" Type="http://schemas.openxmlformats.org/officeDocument/2006/relationships/slideLayout" Target="../slideLayouts/slideLayout647.xml"/><Relationship Id="rId5" Type="http://schemas.openxmlformats.org/officeDocument/2006/relationships/slideLayout" Target="../slideLayouts/slideLayout620.xml"/><Relationship Id="rId15" Type="http://schemas.openxmlformats.org/officeDocument/2006/relationships/slideLayout" Target="../slideLayouts/slideLayout630.xml"/><Relationship Id="rId23" Type="http://schemas.openxmlformats.org/officeDocument/2006/relationships/slideLayout" Target="../slideLayouts/slideLayout638.xml"/><Relationship Id="rId28" Type="http://schemas.openxmlformats.org/officeDocument/2006/relationships/slideLayout" Target="../slideLayouts/slideLayout643.xml"/><Relationship Id="rId36" Type="http://schemas.openxmlformats.org/officeDocument/2006/relationships/image" Target="../media/image13.png"/><Relationship Id="rId10" Type="http://schemas.openxmlformats.org/officeDocument/2006/relationships/slideLayout" Target="../slideLayouts/slideLayout625.xml"/><Relationship Id="rId19" Type="http://schemas.openxmlformats.org/officeDocument/2006/relationships/slideLayout" Target="../slideLayouts/slideLayout634.xml"/><Relationship Id="rId31" Type="http://schemas.openxmlformats.org/officeDocument/2006/relationships/slideLayout" Target="../slideLayouts/slideLayout646.xml"/><Relationship Id="rId4" Type="http://schemas.openxmlformats.org/officeDocument/2006/relationships/slideLayout" Target="../slideLayouts/slideLayout619.xml"/><Relationship Id="rId9" Type="http://schemas.openxmlformats.org/officeDocument/2006/relationships/slideLayout" Target="../slideLayouts/slideLayout624.xml"/><Relationship Id="rId14" Type="http://schemas.openxmlformats.org/officeDocument/2006/relationships/slideLayout" Target="../slideLayouts/slideLayout629.xml"/><Relationship Id="rId22" Type="http://schemas.openxmlformats.org/officeDocument/2006/relationships/slideLayout" Target="../slideLayouts/slideLayout637.xml"/><Relationship Id="rId27" Type="http://schemas.openxmlformats.org/officeDocument/2006/relationships/slideLayout" Target="../slideLayouts/slideLayout642.xml"/><Relationship Id="rId30" Type="http://schemas.openxmlformats.org/officeDocument/2006/relationships/slideLayout" Target="../slideLayouts/slideLayout645.xml"/><Relationship Id="rId35" Type="http://schemas.openxmlformats.org/officeDocument/2006/relationships/theme" Target="../theme/theme21.xml"/><Relationship Id="rId8" Type="http://schemas.openxmlformats.org/officeDocument/2006/relationships/slideLayout" Target="../slideLayouts/slideLayout623.xml"/></Relationships>
</file>

<file path=ppt/slideMasters/_rels/slideMaster22.xml.rels><?xml version="1.0" encoding="UTF-8" standalone="yes"?>
<Relationships xmlns="http://schemas.openxmlformats.org/package/2006/relationships"><Relationship Id="rId13" Type="http://schemas.openxmlformats.org/officeDocument/2006/relationships/slideLayout" Target="../slideLayouts/slideLayout662.xml"/><Relationship Id="rId18" Type="http://schemas.openxmlformats.org/officeDocument/2006/relationships/slideLayout" Target="../slideLayouts/slideLayout667.xml"/><Relationship Id="rId26" Type="http://schemas.openxmlformats.org/officeDocument/2006/relationships/slideLayout" Target="../slideLayouts/slideLayout675.xml"/><Relationship Id="rId3" Type="http://schemas.openxmlformats.org/officeDocument/2006/relationships/slideLayout" Target="../slideLayouts/slideLayout652.xml"/><Relationship Id="rId21" Type="http://schemas.openxmlformats.org/officeDocument/2006/relationships/slideLayout" Target="../slideLayouts/slideLayout670.xml"/><Relationship Id="rId34" Type="http://schemas.openxmlformats.org/officeDocument/2006/relationships/slideLayout" Target="../slideLayouts/slideLayout683.xml"/><Relationship Id="rId7" Type="http://schemas.openxmlformats.org/officeDocument/2006/relationships/slideLayout" Target="../slideLayouts/slideLayout656.xml"/><Relationship Id="rId12" Type="http://schemas.openxmlformats.org/officeDocument/2006/relationships/slideLayout" Target="../slideLayouts/slideLayout661.xml"/><Relationship Id="rId17" Type="http://schemas.openxmlformats.org/officeDocument/2006/relationships/slideLayout" Target="../slideLayouts/slideLayout666.xml"/><Relationship Id="rId25" Type="http://schemas.openxmlformats.org/officeDocument/2006/relationships/slideLayout" Target="../slideLayouts/slideLayout674.xml"/><Relationship Id="rId33" Type="http://schemas.openxmlformats.org/officeDocument/2006/relationships/slideLayout" Target="../slideLayouts/slideLayout682.xml"/><Relationship Id="rId2" Type="http://schemas.openxmlformats.org/officeDocument/2006/relationships/slideLayout" Target="../slideLayouts/slideLayout651.xml"/><Relationship Id="rId16" Type="http://schemas.openxmlformats.org/officeDocument/2006/relationships/slideLayout" Target="../slideLayouts/slideLayout665.xml"/><Relationship Id="rId20" Type="http://schemas.openxmlformats.org/officeDocument/2006/relationships/slideLayout" Target="../slideLayouts/slideLayout669.xml"/><Relationship Id="rId29" Type="http://schemas.openxmlformats.org/officeDocument/2006/relationships/slideLayout" Target="../slideLayouts/slideLayout678.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24" Type="http://schemas.openxmlformats.org/officeDocument/2006/relationships/slideLayout" Target="../slideLayouts/slideLayout673.xml"/><Relationship Id="rId32" Type="http://schemas.openxmlformats.org/officeDocument/2006/relationships/slideLayout" Target="../slideLayouts/slideLayout681.xml"/><Relationship Id="rId5" Type="http://schemas.openxmlformats.org/officeDocument/2006/relationships/slideLayout" Target="../slideLayouts/slideLayout654.xml"/><Relationship Id="rId15" Type="http://schemas.openxmlformats.org/officeDocument/2006/relationships/slideLayout" Target="../slideLayouts/slideLayout664.xml"/><Relationship Id="rId23" Type="http://schemas.openxmlformats.org/officeDocument/2006/relationships/slideLayout" Target="../slideLayouts/slideLayout672.xml"/><Relationship Id="rId28" Type="http://schemas.openxmlformats.org/officeDocument/2006/relationships/slideLayout" Target="../slideLayouts/slideLayout677.xml"/><Relationship Id="rId36" Type="http://schemas.openxmlformats.org/officeDocument/2006/relationships/image" Target="../media/image13.png"/><Relationship Id="rId10" Type="http://schemas.openxmlformats.org/officeDocument/2006/relationships/slideLayout" Target="../slideLayouts/slideLayout659.xml"/><Relationship Id="rId19" Type="http://schemas.openxmlformats.org/officeDocument/2006/relationships/slideLayout" Target="../slideLayouts/slideLayout668.xml"/><Relationship Id="rId31" Type="http://schemas.openxmlformats.org/officeDocument/2006/relationships/slideLayout" Target="../slideLayouts/slideLayout680.xml"/><Relationship Id="rId4" Type="http://schemas.openxmlformats.org/officeDocument/2006/relationships/slideLayout" Target="../slideLayouts/slideLayout653.xml"/><Relationship Id="rId9" Type="http://schemas.openxmlformats.org/officeDocument/2006/relationships/slideLayout" Target="../slideLayouts/slideLayout658.xml"/><Relationship Id="rId14" Type="http://schemas.openxmlformats.org/officeDocument/2006/relationships/slideLayout" Target="../slideLayouts/slideLayout663.xml"/><Relationship Id="rId22" Type="http://schemas.openxmlformats.org/officeDocument/2006/relationships/slideLayout" Target="../slideLayouts/slideLayout671.xml"/><Relationship Id="rId27" Type="http://schemas.openxmlformats.org/officeDocument/2006/relationships/slideLayout" Target="../slideLayouts/slideLayout676.xml"/><Relationship Id="rId30" Type="http://schemas.openxmlformats.org/officeDocument/2006/relationships/slideLayout" Target="../slideLayouts/slideLayout679.xml"/><Relationship Id="rId35" Type="http://schemas.openxmlformats.org/officeDocument/2006/relationships/theme" Target="../theme/theme22.xml"/><Relationship Id="rId8" Type="http://schemas.openxmlformats.org/officeDocument/2006/relationships/slideLayout" Target="../slideLayouts/slideLayout657.xml"/></Relationships>
</file>

<file path=ppt/slideMasters/_rels/slideMaster23.xml.rels><?xml version="1.0" encoding="UTF-8" standalone="yes"?>
<Relationships xmlns="http://schemas.openxmlformats.org/package/2006/relationships"><Relationship Id="rId13" Type="http://schemas.openxmlformats.org/officeDocument/2006/relationships/slideLayout" Target="../slideLayouts/slideLayout696.xml"/><Relationship Id="rId18" Type="http://schemas.openxmlformats.org/officeDocument/2006/relationships/slideLayout" Target="../slideLayouts/slideLayout701.xml"/><Relationship Id="rId26" Type="http://schemas.openxmlformats.org/officeDocument/2006/relationships/slideLayout" Target="../slideLayouts/slideLayout709.xml"/><Relationship Id="rId3" Type="http://schemas.openxmlformats.org/officeDocument/2006/relationships/slideLayout" Target="../slideLayouts/slideLayout686.xml"/><Relationship Id="rId21" Type="http://schemas.openxmlformats.org/officeDocument/2006/relationships/slideLayout" Target="../slideLayouts/slideLayout704.xml"/><Relationship Id="rId34" Type="http://schemas.openxmlformats.org/officeDocument/2006/relationships/slideLayout" Target="../slideLayouts/slideLayout717.xml"/><Relationship Id="rId7" Type="http://schemas.openxmlformats.org/officeDocument/2006/relationships/slideLayout" Target="../slideLayouts/slideLayout690.xml"/><Relationship Id="rId12" Type="http://schemas.openxmlformats.org/officeDocument/2006/relationships/slideLayout" Target="../slideLayouts/slideLayout695.xml"/><Relationship Id="rId17" Type="http://schemas.openxmlformats.org/officeDocument/2006/relationships/slideLayout" Target="../slideLayouts/slideLayout700.xml"/><Relationship Id="rId25" Type="http://schemas.openxmlformats.org/officeDocument/2006/relationships/slideLayout" Target="../slideLayouts/slideLayout708.xml"/><Relationship Id="rId33" Type="http://schemas.openxmlformats.org/officeDocument/2006/relationships/slideLayout" Target="../slideLayouts/slideLayout716.xml"/><Relationship Id="rId2" Type="http://schemas.openxmlformats.org/officeDocument/2006/relationships/slideLayout" Target="../slideLayouts/slideLayout685.xml"/><Relationship Id="rId16" Type="http://schemas.openxmlformats.org/officeDocument/2006/relationships/slideLayout" Target="../slideLayouts/slideLayout699.xml"/><Relationship Id="rId20" Type="http://schemas.openxmlformats.org/officeDocument/2006/relationships/slideLayout" Target="../slideLayouts/slideLayout703.xml"/><Relationship Id="rId29" Type="http://schemas.openxmlformats.org/officeDocument/2006/relationships/slideLayout" Target="../slideLayouts/slideLayout712.xml"/><Relationship Id="rId1" Type="http://schemas.openxmlformats.org/officeDocument/2006/relationships/slideLayout" Target="../slideLayouts/slideLayout684.xml"/><Relationship Id="rId6" Type="http://schemas.openxmlformats.org/officeDocument/2006/relationships/slideLayout" Target="../slideLayouts/slideLayout689.xml"/><Relationship Id="rId11" Type="http://schemas.openxmlformats.org/officeDocument/2006/relationships/slideLayout" Target="../slideLayouts/slideLayout694.xml"/><Relationship Id="rId24" Type="http://schemas.openxmlformats.org/officeDocument/2006/relationships/slideLayout" Target="../slideLayouts/slideLayout707.xml"/><Relationship Id="rId32" Type="http://schemas.openxmlformats.org/officeDocument/2006/relationships/slideLayout" Target="../slideLayouts/slideLayout715.xml"/><Relationship Id="rId5" Type="http://schemas.openxmlformats.org/officeDocument/2006/relationships/slideLayout" Target="../slideLayouts/slideLayout688.xml"/><Relationship Id="rId15" Type="http://schemas.openxmlformats.org/officeDocument/2006/relationships/slideLayout" Target="../slideLayouts/slideLayout698.xml"/><Relationship Id="rId23" Type="http://schemas.openxmlformats.org/officeDocument/2006/relationships/slideLayout" Target="../slideLayouts/slideLayout706.xml"/><Relationship Id="rId28" Type="http://schemas.openxmlformats.org/officeDocument/2006/relationships/slideLayout" Target="../slideLayouts/slideLayout711.xml"/><Relationship Id="rId36" Type="http://schemas.openxmlformats.org/officeDocument/2006/relationships/image" Target="../media/image13.png"/><Relationship Id="rId10" Type="http://schemas.openxmlformats.org/officeDocument/2006/relationships/slideLayout" Target="../slideLayouts/slideLayout693.xml"/><Relationship Id="rId19" Type="http://schemas.openxmlformats.org/officeDocument/2006/relationships/slideLayout" Target="../slideLayouts/slideLayout702.xml"/><Relationship Id="rId31" Type="http://schemas.openxmlformats.org/officeDocument/2006/relationships/slideLayout" Target="../slideLayouts/slideLayout714.xml"/><Relationship Id="rId4" Type="http://schemas.openxmlformats.org/officeDocument/2006/relationships/slideLayout" Target="../slideLayouts/slideLayout687.xml"/><Relationship Id="rId9" Type="http://schemas.openxmlformats.org/officeDocument/2006/relationships/slideLayout" Target="../slideLayouts/slideLayout692.xml"/><Relationship Id="rId14" Type="http://schemas.openxmlformats.org/officeDocument/2006/relationships/slideLayout" Target="../slideLayouts/slideLayout697.xml"/><Relationship Id="rId22" Type="http://schemas.openxmlformats.org/officeDocument/2006/relationships/slideLayout" Target="../slideLayouts/slideLayout705.xml"/><Relationship Id="rId27" Type="http://schemas.openxmlformats.org/officeDocument/2006/relationships/slideLayout" Target="../slideLayouts/slideLayout710.xml"/><Relationship Id="rId30" Type="http://schemas.openxmlformats.org/officeDocument/2006/relationships/slideLayout" Target="../slideLayouts/slideLayout713.xml"/><Relationship Id="rId35" Type="http://schemas.openxmlformats.org/officeDocument/2006/relationships/theme" Target="../theme/theme23.xml"/><Relationship Id="rId8" Type="http://schemas.openxmlformats.org/officeDocument/2006/relationships/slideLayout" Target="../slideLayouts/slideLayout691.xml"/></Relationships>
</file>

<file path=ppt/slideMasters/_rels/slideMaster24.xml.rels><?xml version="1.0" encoding="UTF-8" standalone="yes"?>
<Relationships xmlns="http://schemas.openxmlformats.org/package/2006/relationships"><Relationship Id="rId13" Type="http://schemas.openxmlformats.org/officeDocument/2006/relationships/slideLayout" Target="../slideLayouts/slideLayout730.xml"/><Relationship Id="rId18" Type="http://schemas.openxmlformats.org/officeDocument/2006/relationships/slideLayout" Target="../slideLayouts/slideLayout735.xml"/><Relationship Id="rId26" Type="http://schemas.openxmlformats.org/officeDocument/2006/relationships/slideLayout" Target="../slideLayouts/slideLayout743.xml"/><Relationship Id="rId3" Type="http://schemas.openxmlformats.org/officeDocument/2006/relationships/slideLayout" Target="../slideLayouts/slideLayout720.xml"/><Relationship Id="rId21" Type="http://schemas.openxmlformats.org/officeDocument/2006/relationships/slideLayout" Target="../slideLayouts/slideLayout738.xml"/><Relationship Id="rId34" Type="http://schemas.openxmlformats.org/officeDocument/2006/relationships/slideLayout" Target="../slideLayouts/slideLayout751.xml"/><Relationship Id="rId7" Type="http://schemas.openxmlformats.org/officeDocument/2006/relationships/slideLayout" Target="../slideLayouts/slideLayout724.xml"/><Relationship Id="rId12" Type="http://schemas.openxmlformats.org/officeDocument/2006/relationships/slideLayout" Target="../slideLayouts/slideLayout729.xml"/><Relationship Id="rId17" Type="http://schemas.openxmlformats.org/officeDocument/2006/relationships/slideLayout" Target="../slideLayouts/slideLayout734.xml"/><Relationship Id="rId25" Type="http://schemas.openxmlformats.org/officeDocument/2006/relationships/slideLayout" Target="../slideLayouts/slideLayout742.xml"/><Relationship Id="rId33" Type="http://schemas.openxmlformats.org/officeDocument/2006/relationships/slideLayout" Target="../slideLayouts/slideLayout750.xml"/><Relationship Id="rId2" Type="http://schemas.openxmlformats.org/officeDocument/2006/relationships/slideLayout" Target="../slideLayouts/slideLayout719.xml"/><Relationship Id="rId16" Type="http://schemas.openxmlformats.org/officeDocument/2006/relationships/slideLayout" Target="../slideLayouts/slideLayout733.xml"/><Relationship Id="rId20" Type="http://schemas.openxmlformats.org/officeDocument/2006/relationships/slideLayout" Target="../slideLayouts/slideLayout737.xml"/><Relationship Id="rId29" Type="http://schemas.openxmlformats.org/officeDocument/2006/relationships/slideLayout" Target="../slideLayouts/slideLayout746.xml"/><Relationship Id="rId1" Type="http://schemas.openxmlformats.org/officeDocument/2006/relationships/slideLayout" Target="../slideLayouts/slideLayout718.xml"/><Relationship Id="rId6" Type="http://schemas.openxmlformats.org/officeDocument/2006/relationships/slideLayout" Target="../slideLayouts/slideLayout723.xml"/><Relationship Id="rId11" Type="http://schemas.openxmlformats.org/officeDocument/2006/relationships/slideLayout" Target="../slideLayouts/slideLayout728.xml"/><Relationship Id="rId24" Type="http://schemas.openxmlformats.org/officeDocument/2006/relationships/slideLayout" Target="../slideLayouts/slideLayout741.xml"/><Relationship Id="rId32" Type="http://schemas.openxmlformats.org/officeDocument/2006/relationships/slideLayout" Target="../slideLayouts/slideLayout749.xml"/><Relationship Id="rId5" Type="http://schemas.openxmlformats.org/officeDocument/2006/relationships/slideLayout" Target="../slideLayouts/slideLayout722.xml"/><Relationship Id="rId15" Type="http://schemas.openxmlformats.org/officeDocument/2006/relationships/slideLayout" Target="../slideLayouts/slideLayout732.xml"/><Relationship Id="rId23" Type="http://schemas.openxmlformats.org/officeDocument/2006/relationships/slideLayout" Target="../slideLayouts/slideLayout740.xml"/><Relationship Id="rId28" Type="http://schemas.openxmlformats.org/officeDocument/2006/relationships/slideLayout" Target="../slideLayouts/slideLayout745.xml"/><Relationship Id="rId36" Type="http://schemas.openxmlformats.org/officeDocument/2006/relationships/image" Target="../media/image13.png"/><Relationship Id="rId10" Type="http://schemas.openxmlformats.org/officeDocument/2006/relationships/slideLayout" Target="../slideLayouts/slideLayout727.xml"/><Relationship Id="rId19" Type="http://schemas.openxmlformats.org/officeDocument/2006/relationships/slideLayout" Target="../slideLayouts/slideLayout736.xml"/><Relationship Id="rId31" Type="http://schemas.openxmlformats.org/officeDocument/2006/relationships/slideLayout" Target="../slideLayouts/slideLayout748.xml"/><Relationship Id="rId4" Type="http://schemas.openxmlformats.org/officeDocument/2006/relationships/slideLayout" Target="../slideLayouts/slideLayout721.xml"/><Relationship Id="rId9" Type="http://schemas.openxmlformats.org/officeDocument/2006/relationships/slideLayout" Target="../slideLayouts/slideLayout726.xml"/><Relationship Id="rId14" Type="http://schemas.openxmlformats.org/officeDocument/2006/relationships/slideLayout" Target="../slideLayouts/slideLayout731.xml"/><Relationship Id="rId22" Type="http://schemas.openxmlformats.org/officeDocument/2006/relationships/slideLayout" Target="../slideLayouts/slideLayout739.xml"/><Relationship Id="rId27" Type="http://schemas.openxmlformats.org/officeDocument/2006/relationships/slideLayout" Target="../slideLayouts/slideLayout744.xml"/><Relationship Id="rId30" Type="http://schemas.openxmlformats.org/officeDocument/2006/relationships/slideLayout" Target="../slideLayouts/slideLayout747.xml"/><Relationship Id="rId35" Type="http://schemas.openxmlformats.org/officeDocument/2006/relationships/theme" Target="../theme/theme24.xml"/><Relationship Id="rId8" Type="http://schemas.openxmlformats.org/officeDocument/2006/relationships/slideLayout" Target="../slideLayouts/slideLayout725.xml"/></Relationships>
</file>

<file path=ppt/slideMasters/_rels/slideMaster25.xml.rels><?xml version="1.0" encoding="UTF-8" standalone="yes"?>
<Relationships xmlns="http://schemas.openxmlformats.org/package/2006/relationships"><Relationship Id="rId13" Type="http://schemas.openxmlformats.org/officeDocument/2006/relationships/slideLayout" Target="../slideLayouts/slideLayout764.xml"/><Relationship Id="rId18" Type="http://schemas.openxmlformats.org/officeDocument/2006/relationships/slideLayout" Target="../slideLayouts/slideLayout769.xml"/><Relationship Id="rId26" Type="http://schemas.openxmlformats.org/officeDocument/2006/relationships/slideLayout" Target="../slideLayouts/slideLayout777.xml"/><Relationship Id="rId3" Type="http://schemas.openxmlformats.org/officeDocument/2006/relationships/slideLayout" Target="../slideLayouts/slideLayout754.xml"/><Relationship Id="rId21" Type="http://schemas.openxmlformats.org/officeDocument/2006/relationships/slideLayout" Target="../slideLayouts/slideLayout772.xml"/><Relationship Id="rId34" Type="http://schemas.openxmlformats.org/officeDocument/2006/relationships/slideLayout" Target="../slideLayouts/slideLayout785.xml"/><Relationship Id="rId7" Type="http://schemas.openxmlformats.org/officeDocument/2006/relationships/slideLayout" Target="../slideLayouts/slideLayout758.xml"/><Relationship Id="rId12" Type="http://schemas.openxmlformats.org/officeDocument/2006/relationships/slideLayout" Target="../slideLayouts/slideLayout763.xml"/><Relationship Id="rId17" Type="http://schemas.openxmlformats.org/officeDocument/2006/relationships/slideLayout" Target="../slideLayouts/slideLayout768.xml"/><Relationship Id="rId25" Type="http://schemas.openxmlformats.org/officeDocument/2006/relationships/slideLayout" Target="../slideLayouts/slideLayout776.xml"/><Relationship Id="rId33" Type="http://schemas.openxmlformats.org/officeDocument/2006/relationships/slideLayout" Target="../slideLayouts/slideLayout784.xml"/><Relationship Id="rId2" Type="http://schemas.openxmlformats.org/officeDocument/2006/relationships/slideLayout" Target="../slideLayouts/slideLayout753.xml"/><Relationship Id="rId16" Type="http://schemas.openxmlformats.org/officeDocument/2006/relationships/slideLayout" Target="../slideLayouts/slideLayout767.xml"/><Relationship Id="rId20" Type="http://schemas.openxmlformats.org/officeDocument/2006/relationships/slideLayout" Target="../slideLayouts/slideLayout771.xml"/><Relationship Id="rId29" Type="http://schemas.openxmlformats.org/officeDocument/2006/relationships/slideLayout" Target="../slideLayouts/slideLayout780.xml"/><Relationship Id="rId1" Type="http://schemas.openxmlformats.org/officeDocument/2006/relationships/slideLayout" Target="../slideLayouts/slideLayout752.xml"/><Relationship Id="rId6" Type="http://schemas.openxmlformats.org/officeDocument/2006/relationships/slideLayout" Target="../slideLayouts/slideLayout757.xml"/><Relationship Id="rId11" Type="http://schemas.openxmlformats.org/officeDocument/2006/relationships/slideLayout" Target="../slideLayouts/slideLayout762.xml"/><Relationship Id="rId24" Type="http://schemas.openxmlformats.org/officeDocument/2006/relationships/slideLayout" Target="../slideLayouts/slideLayout775.xml"/><Relationship Id="rId32" Type="http://schemas.openxmlformats.org/officeDocument/2006/relationships/slideLayout" Target="../slideLayouts/slideLayout783.xml"/><Relationship Id="rId5" Type="http://schemas.openxmlformats.org/officeDocument/2006/relationships/slideLayout" Target="../slideLayouts/slideLayout756.xml"/><Relationship Id="rId15" Type="http://schemas.openxmlformats.org/officeDocument/2006/relationships/slideLayout" Target="../slideLayouts/slideLayout766.xml"/><Relationship Id="rId23" Type="http://schemas.openxmlformats.org/officeDocument/2006/relationships/slideLayout" Target="../slideLayouts/slideLayout774.xml"/><Relationship Id="rId28" Type="http://schemas.openxmlformats.org/officeDocument/2006/relationships/slideLayout" Target="../slideLayouts/slideLayout779.xml"/><Relationship Id="rId36" Type="http://schemas.openxmlformats.org/officeDocument/2006/relationships/image" Target="../media/image13.png"/><Relationship Id="rId10" Type="http://schemas.openxmlformats.org/officeDocument/2006/relationships/slideLayout" Target="../slideLayouts/slideLayout761.xml"/><Relationship Id="rId19" Type="http://schemas.openxmlformats.org/officeDocument/2006/relationships/slideLayout" Target="../slideLayouts/slideLayout770.xml"/><Relationship Id="rId31" Type="http://schemas.openxmlformats.org/officeDocument/2006/relationships/slideLayout" Target="../slideLayouts/slideLayout782.xml"/><Relationship Id="rId4" Type="http://schemas.openxmlformats.org/officeDocument/2006/relationships/slideLayout" Target="../slideLayouts/slideLayout755.xml"/><Relationship Id="rId9" Type="http://schemas.openxmlformats.org/officeDocument/2006/relationships/slideLayout" Target="../slideLayouts/slideLayout760.xml"/><Relationship Id="rId14" Type="http://schemas.openxmlformats.org/officeDocument/2006/relationships/slideLayout" Target="../slideLayouts/slideLayout765.xml"/><Relationship Id="rId22" Type="http://schemas.openxmlformats.org/officeDocument/2006/relationships/slideLayout" Target="../slideLayouts/slideLayout773.xml"/><Relationship Id="rId27" Type="http://schemas.openxmlformats.org/officeDocument/2006/relationships/slideLayout" Target="../slideLayouts/slideLayout778.xml"/><Relationship Id="rId30" Type="http://schemas.openxmlformats.org/officeDocument/2006/relationships/slideLayout" Target="../slideLayouts/slideLayout781.xml"/><Relationship Id="rId35" Type="http://schemas.openxmlformats.org/officeDocument/2006/relationships/theme" Target="../theme/theme25.xml"/><Relationship Id="rId8" Type="http://schemas.openxmlformats.org/officeDocument/2006/relationships/slideLayout" Target="../slideLayouts/slideLayout759.xml"/></Relationships>
</file>

<file path=ppt/slideMasters/_rels/slideMaster26.xml.rels><?xml version="1.0" encoding="UTF-8" standalone="yes"?>
<Relationships xmlns="http://schemas.openxmlformats.org/package/2006/relationships"><Relationship Id="rId13" Type="http://schemas.openxmlformats.org/officeDocument/2006/relationships/slideLayout" Target="../slideLayouts/slideLayout798.xml"/><Relationship Id="rId18" Type="http://schemas.openxmlformats.org/officeDocument/2006/relationships/slideLayout" Target="../slideLayouts/slideLayout803.xml"/><Relationship Id="rId26" Type="http://schemas.openxmlformats.org/officeDocument/2006/relationships/slideLayout" Target="../slideLayouts/slideLayout811.xml"/><Relationship Id="rId39" Type="http://schemas.openxmlformats.org/officeDocument/2006/relationships/slideLayout" Target="../slideLayouts/slideLayout824.xml"/><Relationship Id="rId21" Type="http://schemas.openxmlformats.org/officeDocument/2006/relationships/slideLayout" Target="../slideLayouts/slideLayout806.xml"/><Relationship Id="rId34" Type="http://schemas.openxmlformats.org/officeDocument/2006/relationships/slideLayout" Target="../slideLayouts/slideLayout819.xml"/><Relationship Id="rId42" Type="http://schemas.openxmlformats.org/officeDocument/2006/relationships/slideLayout" Target="../slideLayouts/slideLayout827.xml"/><Relationship Id="rId47" Type="http://schemas.openxmlformats.org/officeDocument/2006/relationships/slideLayout" Target="../slideLayouts/slideLayout832.xml"/><Relationship Id="rId50" Type="http://schemas.openxmlformats.org/officeDocument/2006/relationships/image" Target="../media/image16.jpeg"/><Relationship Id="rId7" Type="http://schemas.openxmlformats.org/officeDocument/2006/relationships/slideLayout" Target="../slideLayouts/slideLayout792.xml"/><Relationship Id="rId2" Type="http://schemas.openxmlformats.org/officeDocument/2006/relationships/slideLayout" Target="../slideLayouts/slideLayout787.xml"/><Relationship Id="rId16" Type="http://schemas.openxmlformats.org/officeDocument/2006/relationships/slideLayout" Target="../slideLayouts/slideLayout801.xml"/><Relationship Id="rId29" Type="http://schemas.openxmlformats.org/officeDocument/2006/relationships/slideLayout" Target="../slideLayouts/slideLayout814.xml"/><Relationship Id="rId11" Type="http://schemas.openxmlformats.org/officeDocument/2006/relationships/slideLayout" Target="../slideLayouts/slideLayout796.xml"/><Relationship Id="rId24" Type="http://schemas.openxmlformats.org/officeDocument/2006/relationships/slideLayout" Target="../slideLayouts/slideLayout809.xml"/><Relationship Id="rId32" Type="http://schemas.openxmlformats.org/officeDocument/2006/relationships/slideLayout" Target="../slideLayouts/slideLayout817.xml"/><Relationship Id="rId37" Type="http://schemas.openxmlformats.org/officeDocument/2006/relationships/slideLayout" Target="../slideLayouts/slideLayout822.xml"/><Relationship Id="rId40" Type="http://schemas.openxmlformats.org/officeDocument/2006/relationships/slideLayout" Target="../slideLayouts/slideLayout825.xml"/><Relationship Id="rId45" Type="http://schemas.openxmlformats.org/officeDocument/2006/relationships/slideLayout" Target="../slideLayouts/slideLayout830.xml"/><Relationship Id="rId5" Type="http://schemas.openxmlformats.org/officeDocument/2006/relationships/slideLayout" Target="../slideLayouts/slideLayout790.xml"/><Relationship Id="rId15" Type="http://schemas.openxmlformats.org/officeDocument/2006/relationships/slideLayout" Target="../slideLayouts/slideLayout800.xml"/><Relationship Id="rId23" Type="http://schemas.openxmlformats.org/officeDocument/2006/relationships/slideLayout" Target="../slideLayouts/slideLayout808.xml"/><Relationship Id="rId28" Type="http://schemas.openxmlformats.org/officeDocument/2006/relationships/slideLayout" Target="../slideLayouts/slideLayout813.xml"/><Relationship Id="rId36" Type="http://schemas.openxmlformats.org/officeDocument/2006/relationships/slideLayout" Target="../slideLayouts/slideLayout821.xml"/><Relationship Id="rId49" Type="http://schemas.openxmlformats.org/officeDocument/2006/relationships/image" Target="../media/image13.png"/><Relationship Id="rId10" Type="http://schemas.openxmlformats.org/officeDocument/2006/relationships/slideLayout" Target="../slideLayouts/slideLayout795.xml"/><Relationship Id="rId19" Type="http://schemas.openxmlformats.org/officeDocument/2006/relationships/slideLayout" Target="../slideLayouts/slideLayout804.xml"/><Relationship Id="rId31" Type="http://schemas.openxmlformats.org/officeDocument/2006/relationships/slideLayout" Target="../slideLayouts/slideLayout816.xml"/><Relationship Id="rId44" Type="http://schemas.openxmlformats.org/officeDocument/2006/relationships/slideLayout" Target="../slideLayouts/slideLayout829.xml"/><Relationship Id="rId4" Type="http://schemas.openxmlformats.org/officeDocument/2006/relationships/slideLayout" Target="../slideLayouts/slideLayout789.xml"/><Relationship Id="rId9" Type="http://schemas.openxmlformats.org/officeDocument/2006/relationships/slideLayout" Target="../slideLayouts/slideLayout794.xml"/><Relationship Id="rId14" Type="http://schemas.openxmlformats.org/officeDocument/2006/relationships/slideLayout" Target="../slideLayouts/slideLayout799.xml"/><Relationship Id="rId22" Type="http://schemas.openxmlformats.org/officeDocument/2006/relationships/slideLayout" Target="../slideLayouts/slideLayout807.xml"/><Relationship Id="rId27" Type="http://schemas.openxmlformats.org/officeDocument/2006/relationships/slideLayout" Target="../slideLayouts/slideLayout812.xml"/><Relationship Id="rId30" Type="http://schemas.openxmlformats.org/officeDocument/2006/relationships/slideLayout" Target="../slideLayouts/slideLayout815.xml"/><Relationship Id="rId35" Type="http://schemas.openxmlformats.org/officeDocument/2006/relationships/slideLayout" Target="../slideLayouts/slideLayout820.xml"/><Relationship Id="rId43" Type="http://schemas.openxmlformats.org/officeDocument/2006/relationships/slideLayout" Target="../slideLayouts/slideLayout828.xml"/><Relationship Id="rId48" Type="http://schemas.openxmlformats.org/officeDocument/2006/relationships/theme" Target="../theme/theme26.xml"/><Relationship Id="rId8" Type="http://schemas.openxmlformats.org/officeDocument/2006/relationships/slideLayout" Target="../slideLayouts/slideLayout793.xml"/><Relationship Id="rId3" Type="http://schemas.openxmlformats.org/officeDocument/2006/relationships/slideLayout" Target="../slideLayouts/slideLayout788.xml"/><Relationship Id="rId12" Type="http://schemas.openxmlformats.org/officeDocument/2006/relationships/slideLayout" Target="../slideLayouts/slideLayout797.xml"/><Relationship Id="rId17" Type="http://schemas.openxmlformats.org/officeDocument/2006/relationships/slideLayout" Target="../slideLayouts/slideLayout802.xml"/><Relationship Id="rId25" Type="http://schemas.openxmlformats.org/officeDocument/2006/relationships/slideLayout" Target="../slideLayouts/slideLayout810.xml"/><Relationship Id="rId33" Type="http://schemas.openxmlformats.org/officeDocument/2006/relationships/slideLayout" Target="../slideLayouts/slideLayout818.xml"/><Relationship Id="rId38" Type="http://schemas.openxmlformats.org/officeDocument/2006/relationships/slideLayout" Target="../slideLayouts/slideLayout823.xml"/><Relationship Id="rId46" Type="http://schemas.openxmlformats.org/officeDocument/2006/relationships/slideLayout" Target="../slideLayouts/slideLayout831.xml"/><Relationship Id="rId20" Type="http://schemas.openxmlformats.org/officeDocument/2006/relationships/slideLayout" Target="../slideLayouts/slideLayout805.xml"/><Relationship Id="rId41" Type="http://schemas.openxmlformats.org/officeDocument/2006/relationships/slideLayout" Target="../slideLayouts/slideLayout826.xml"/><Relationship Id="rId1" Type="http://schemas.openxmlformats.org/officeDocument/2006/relationships/slideLayout" Target="../slideLayouts/slideLayout786.xml"/><Relationship Id="rId6" Type="http://schemas.openxmlformats.org/officeDocument/2006/relationships/slideLayout" Target="../slideLayouts/slideLayout79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21" Type="http://schemas.openxmlformats.org/officeDocument/2006/relationships/slideLayout" Target="../slideLayouts/slideLayout39.xml"/><Relationship Id="rId34" Type="http://schemas.openxmlformats.org/officeDocument/2006/relationships/slideLayout" Target="../slideLayouts/slideLayout5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33" Type="http://schemas.openxmlformats.org/officeDocument/2006/relationships/slideLayout" Target="../slideLayouts/slideLayout51.xml"/><Relationship Id="rId38" Type="http://schemas.openxmlformats.org/officeDocument/2006/relationships/image" Target="../media/image13.png"/><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slideLayout" Target="../slideLayouts/slideLayout50.xml"/><Relationship Id="rId37" Type="http://schemas.openxmlformats.org/officeDocument/2006/relationships/theme" Target="../theme/theme3.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36" Type="http://schemas.openxmlformats.org/officeDocument/2006/relationships/slideLayout" Target="../slideLayouts/slideLayout54.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slideLayout" Target="../slideLayouts/slideLayout49.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 Id="rId35" Type="http://schemas.openxmlformats.org/officeDocument/2006/relationships/slideLayout" Target="../slideLayouts/slideLayout53.xml"/><Relationship Id="rId8" Type="http://schemas.openxmlformats.org/officeDocument/2006/relationships/slideLayout" Target="../slideLayouts/slideLayout26.xml"/><Relationship Id="rId3"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7.xml"/><Relationship Id="rId7" Type="http://schemas.openxmlformats.org/officeDocument/2006/relationships/theme" Target="../theme/theme4.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5.xml"/><Relationship Id="rId18" Type="http://schemas.openxmlformats.org/officeDocument/2006/relationships/oleObject" Target="../embeddings/oleObject5.bin"/><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ags" Target="../tags/tag10.xml"/><Relationship Id="rId2" Type="http://schemas.openxmlformats.org/officeDocument/2006/relationships/slideLayout" Target="../slideLayouts/slideLayout62.xml"/><Relationship Id="rId16" Type="http://schemas.openxmlformats.org/officeDocument/2006/relationships/tags" Target="../tags/tag9.xml"/><Relationship Id="rId20" Type="http://schemas.openxmlformats.org/officeDocument/2006/relationships/oleObject" Target="../embeddings/oleObject6.bin"/><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ags" Target="../tags/tag8.xml"/><Relationship Id="rId10" Type="http://schemas.openxmlformats.org/officeDocument/2006/relationships/slideLayout" Target="../slideLayouts/slideLayout70.xml"/><Relationship Id="rId19" Type="http://schemas.openxmlformats.org/officeDocument/2006/relationships/image" Target="../media/image3.emf"/><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ags" Target="../tags/tag7.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33" Type="http://schemas.openxmlformats.org/officeDocument/2006/relationships/image" Target="../media/image13.png"/><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32" Type="http://schemas.openxmlformats.org/officeDocument/2006/relationships/theme" Target="../theme/theme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slideLayout" Target="../slideLayouts/slideLayout103.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slideLayout" Target="../slideLayouts/slideLayout102.xml"/><Relationship Id="rId8"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26" Type="http://schemas.openxmlformats.org/officeDocument/2006/relationships/slideLayout" Target="../slideLayouts/slideLayout129.xml"/><Relationship Id="rId3" Type="http://schemas.openxmlformats.org/officeDocument/2006/relationships/slideLayout" Target="../slideLayouts/slideLayout106.xml"/><Relationship Id="rId21" Type="http://schemas.openxmlformats.org/officeDocument/2006/relationships/slideLayout" Target="../slideLayouts/slideLayout124.xml"/><Relationship Id="rId34" Type="http://schemas.openxmlformats.org/officeDocument/2006/relationships/slideLayout" Target="../slideLayouts/slideLayout137.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5" Type="http://schemas.openxmlformats.org/officeDocument/2006/relationships/slideLayout" Target="../slideLayouts/slideLayout128.xml"/><Relationship Id="rId33" Type="http://schemas.openxmlformats.org/officeDocument/2006/relationships/slideLayout" Target="../slideLayouts/slideLayout136.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slideLayout" Target="../slideLayouts/slideLayout123.xml"/><Relationship Id="rId29" Type="http://schemas.openxmlformats.org/officeDocument/2006/relationships/slideLayout" Target="../slideLayouts/slideLayout132.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24" Type="http://schemas.openxmlformats.org/officeDocument/2006/relationships/slideLayout" Target="../slideLayouts/slideLayout127.xml"/><Relationship Id="rId32" Type="http://schemas.openxmlformats.org/officeDocument/2006/relationships/slideLayout" Target="../slideLayouts/slideLayout135.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23" Type="http://schemas.openxmlformats.org/officeDocument/2006/relationships/slideLayout" Target="../slideLayouts/slideLayout126.xml"/><Relationship Id="rId28" Type="http://schemas.openxmlformats.org/officeDocument/2006/relationships/slideLayout" Target="../slideLayouts/slideLayout131.xml"/><Relationship Id="rId36" Type="http://schemas.openxmlformats.org/officeDocument/2006/relationships/image" Target="../media/image13.png"/><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31" Type="http://schemas.openxmlformats.org/officeDocument/2006/relationships/slideLayout" Target="../slideLayouts/slideLayout134.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 Id="rId22" Type="http://schemas.openxmlformats.org/officeDocument/2006/relationships/slideLayout" Target="../slideLayouts/slideLayout125.xml"/><Relationship Id="rId27" Type="http://schemas.openxmlformats.org/officeDocument/2006/relationships/slideLayout" Target="../slideLayouts/slideLayout130.xml"/><Relationship Id="rId30" Type="http://schemas.openxmlformats.org/officeDocument/2006/relationships/slideLayout" Target="../slideLayouts/slideLayout133.xml"/><Relationship Id="rId35" Type="http://schemas.openxmlformats.org/officeDocument/2006/relationships/theme" Target="../theme/theme7.xml"/><Relationship Id="rId8" Type="http://schemas.openxmlformats.org/officeDocument/2006/relationships/slideLayout" Target="../slideLayouts/slideLayout111.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50.xml"/><Relationship Id="rId18" Type="http://schemas.openxmlformats.org/officeDocument/2006/relationships/slideLayout" Target="../slideLayouts/slideLayout155.xml"/><Relationship Id="rId26" Type="http://schemas.openxmlformats.org/officeDocument/2006/relationships/slideLayout" Target="../slideLayouts/slideLayout163.xml"/><Relationship Id="rId3" Type="http://schemas.openxmlformats.org/officeDocument/2006/relationships/slideLayout" Target="../slideLayouts/slideLayout140.xml"/><Relationship Id="rId21" Type="http://schemas.openxmlformats.org/officeDocument/2006/relationships/slideLayout" Target="../slideLayouts/slideLayout158.xml"/><Relationship Id="rId34" Type="http://schemas.openxmlformats.org/officeDocument/2006/relationships/slideLayout" Target="../slideLayouts/slideLayout171.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slideLayout" Target="../slideLayouts/slideLayout154.xml"/><Relationship Id="rId25" Type="http://schemas.openxmlformats.org/officeDocument/2006/relationships/slideLayout" Target="../slideLayouts/slideLayout162.xml"/><Relationship Id="rId33" Type="http://schemas.openxmlformats.org/officeDocument/2006/relationships/slideLayout" Target="../slideLayouts/slideLayout170.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slideLayout" Target="../slideLayouts/slideLayout157.xml"/><Relationship Id="rId29" Type="http://schemas.openxmlformats.org/officeDocument/2006/relationships/slideLayout" Target="../slideLayouts/slideLayout166.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24" Type="http://schemas.openxmlformats.org/officeDocument/2006/relationships/slideLayout" Target="../slideLayouts/slideLayout161.xml"/><Relationship Id="rId32" Type="http://schemas.openxmlformats.org/officeDocument/2006/relationships/slideLayout" Target="../slideLayouts/slideLayout169.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23" Type="http://schemas.openxmlformats.org/officeDocument/2006/relationships/slideLayout" Target="../slideLayouts/slideLayout160.xml"/><Relationship Id="rId28" Type="http://schemas.openxmlformats.org/officeDocument/2006/relationships/slideLayout" Target="../slideLayouts/slideLayout165.xml"/><Relationship Id="rId36" Type="http://schemas.openxmlformats.org/officeDocument/2006/relationships/image" Target="../media/image13.png"/><Relationship Id="rId10" Type="http://schemas.openxmlformats.org/officeDocument/2006/relationships/slideLayout" Target="../slideLayouts/slideLayout147.xml"/><Relationship Id="rId19" Type="http://schemas.openxmlformats.org/officeDocument/2006/relationships/slideLayout" Target="../slideLayouts/slideLayout156.xml"/><Relationship Id="rId31" Type="http://schemas.openxmlformats.org/officeDocument/2006/relationships/slideLayout" Target="../slideLayouts/slideLayout168.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slideLayout" Target="../slideLayouts/slideLayout159.xml"/><Relationship Id="rId27" Type="http://schemas.openxmlformats.org/officeDocument/2006/relationships/slideLayout" Target="../slideLayouts/slideLayout164.xml"/><Relationship Id="rId30" Type="http://schemas.openxmlformats.org/officeDocument/2006/relationships/slideLayout" Target="../slideLayouts/slideLayout167.xml"/><Relationship Id="rId35" Type="http://schemas.openxmlformats.org/officeDocument/2006/relationships/theme" Target="../theme/theme8.xml"/><Relationship Id="rId8" Type="http://schemas.openxmlformats.org/officeDocument/2006/relationships/slideLayout" Target="../slideLayouts/slideLayout145.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84.xml"/><Relationship Id="rId18" Type="http://schemas.openxmlformats.org/officeDocument/2006/relationships/slideLayout" Target="../slideLayouts/slideLayout189.xml"/><Relationship Id="rId26" Type="http://schemas.openxmlformats.org/officeDocument/2006/relationships/slideLayout" Target="../slideLayouts/slideLayout197.xml"/><Relationship Id="rId3" Type="http://schemas.openxmlformats.org/officeDocument/2006/relationships/slideLayout" Target="../slideLayouts/slideLayout174.xml"/><Relationship Id="rId21" Type="http://schemas.openxmlformats.org/officeDocument/2006/relationships/slideLayout" Target="../slideLayouts/slideLayout192.xml"/><Relationship Id="rId34" Type="http://schemas.openxmlformats.org/officeDocument/2006/relationships/slideLayout" Target="../slideLayouts/slideLayout205.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5" Type="http://schemas.openxmlformats.org/officeDocument/2006/relationships/slideLayout" Target="../slideLayouts/slideLayout196.xml"/><Relationship Id="rId33" Type="http://schemas.openxmlformats.org/officeDocument/2006/relationships/slideLayout" Target="../slideLayouts/slideLayout204.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20" Type="http://schemas.openxmlformats.org/officeDocument/2006/relationships/slideLayout" Target="../slideLayouts/slideLayout191.xml"/><Relationship Id="rId29" Type="http://schemas.openxmlformats.org/officeDocument/2006/relationships/slideLayout" Target="../slideLayouts/slideLayout200.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24" Type="http://schemas.openxmlformats.org/officeDocument/2006/relationships/slideLayout" Target="../slideLayouts/slideLayout195.xml"/><Relationship Id="rId32" Type="http://schemas.openxmlformats.org/officeDocument/2006/relationships/slideLayout" Target="../slideLayouts/slideLayout203.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23" Type="http://schemas.openxmlformats.org/officeDocument/2006/relationships/slideLayout" Target="../slideLayouts/slideLayout194.xml"/><Relationship Id="rId28" Type="http://schemas.openxmlformats.org/officeDocument/2006/relationships/slideLayout" Target="../slideLayouts/slideLayout199.xml"/><Relationship Id="rId36" Type="http://schemas.openxmlformats.org/officeDocument/2006/relationships/image" Target="../media/image13.png"/><Relationship Id="rId10" Type="http://schemas.openxmlformats.org/officeDocument/2006/relationships/slideLayout" Target="../slideLayouts/slideLayout181.xml"/><Relationship Id="rId19" Type="http://schemas.openxmlformats.org/officeDocument/2006/relationships/slideLayout" Target="../slideLayouts/slideLayout190.xml"/><Relationship Id="rId31" Type="http://schemas.openxmlformats.org/officeDocument/2006/relationships/slideLayout" Target="../slideLayouts/slideLayout202.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 Id="rId22" Type="http://schemas.openxmlformats.org/officeDocument/2006/relationships/slideLayout" Target="../slideLayouts/slideLayout193.xml"/><Relationship Id="rId27" Type="http://schemas.openxmlformats.org/officeDocument/2006/relationships/slideLayout" Target="../slideLayouts/slideLayout198.xml"/><Relationship Id="rId30" Type="http://schemas.openxmlformats.org/officeDocument/2006/relationships/slideLayout" Target="../slideLayouts/slideLayout201.xml"/><Relationship Id="rId35" Type="http://schemas.openxmlformats.org/officeDocument/2006/relationships/theme" Target="../theme/theme9.xml"/><Relationship Id="rId8" Type="http://schemas.openxmlformats.org/officeDocument/2006/relationships/slideLayout" Target="../slideLayouts/slideLayout1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10152000" y="6378000"/>
            <a:ext cx="1560000" cy="480000"/>
          </a:xfrm>
          <a:prstGeom prst="rect">
            <a:avLst/>
          </a:prstGeom>
        </p:spPr>
        <p:txBody>
          <a:bodyPr vert="horz" lIns="0" tIns="0" rIns="0" bIns="0" rtlCol="0" anchor="ctr" anchorCtr="0">
            <a:noAutofit/>
          </a:bodyPr>
          <a:lstStyle>
            <a:lvl1pPr algn="ctr">
              <a:defRPr sz="1000" b="1">
                <a:solidFill>
                  <a:schemeClr val="tx1"/>
                </a:solidFill>
              </a:defRPr>
            </a:lvl1pPr>
          </a:lstStyle>
          <a:p>
            <a:pPr algn="r" defTabSz="1219170"/>
            <a:fld id="{223AE667-62C7-4F35-A20E-D4BC76C7BADE}" type="datetime1">
              <a:rPr lang="fr-FR" cap="all" smtClean="0">
                <a:solidFill>
                  <a:srgbClr val="000000"/>
                </a:solidFill>
              </a:rPr>
              <a:pPr algn="r" defTabSz="1219170"/>
              <a:t>10/06/2026</a:t>
            </a:fld>
            <a:endParaRPr lang="fr-FR" cap="all" dirty="0">
              <a:solidFill>
                <a:srgbClr val="000000"/>
              </a:solidFill>
            </a:endParaRPr>
          </a:p>
        </p:txBody>
      </p:sp>
      <p:sp>
        <p:nvSpPr>
          <p:cNvPr id="6" name="Espace réservé du numéro de diapositive 5"/>
          <p:cNvSpPr>
            <a:spLocks noGrp="1"/>
          </p:cNvSpPr>
          <p:nvPr>
            <p:ph type="sldNum" sz="quarter" idx="4"/>
          </p:nvPr>
        </p:nvSpPr>
        <p:spPr bwMode="gray">
          <a:xfrm>
            <a:off x="8352000"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pPr defTabSz="1219170"/>
            <a:fld id="{733122C9-A0B9-462F-8757-0847AD287B63}" type="slidenum">
              <a:rPr lang="fr-FR" smtClean="0">
                <a:solidFill>
                  <a:srgbClr val="000000"/>
                </a:solidFill>
              </a:rPr>
              <a:pPr defTabSz="1219170"/>
              <a:t>‹N°›</a:t>
            </a:fld>
            <a:endParaRPr lang="fr-FR" dirty="0">
              <a:solidFill>
                <a:srgbClr val="000000"/>
              </a:solidFill>
            </a:endParaRPr>
          </a:p>
        </p:txBody>
      </p:sp>
      <p:pic>
        <p:nvPicPr>
          <p:cNvPr id="11" name="Picture 10" descr="A close up of a logo&#10;&#10;Description automatically generated">
            <a:extLst>
              <a:ext uri="{FF2B5EF4-FFF2-40B4-BE49-F238E27FC236}">
                <a16:creationId xmlns:a16="http://schemas.microsoft.com/office/drawing/2014/main" id="{2CBCF526-4FC8-4122-B695-609D72636719}"/>
              </a:ext>
            </a:extLst>
          </p:cNvPr>
          <p:cNvPicPr>
            <a:picLocks noChangeAspect="1"/>
          </p:cNvPicPr>
          <p:nvPr userDrawn="1"/>
        </p:nvPicPr>
        <p:blipFill>
          <a:blip r:embed="rId8"/>
          <a:stretch>
            <a:fillRect/>
          </a:stretch>
        </p:blipFill>
        <p:spPr>
          <a:xfrm>
            <a:off x="431372" y="283437"/>
            <a:ext cx="1440160" cy="734927"/>
          </a:xfrm>
          <a:prstGeom prst="rect">
            <a:avLst/>
          </a:prstGeom>
        </p:spPr>
      </p:pic>
      <p:pic>
        <p:nvPicPr>
          <p:cNvPr id="1026" name="Picture 2">
            <a:extLst>
              <a:ext uri="{FF2B5EF4-FFF2-40B4-BE49-F238E27FC236}">
                <a16:creationId xmlns:a16="http://schemas.microsoft.com/office/drawing/2014/main" id="{68DE82AE-8266-4470-9FE6-0A9C0E1F0CEF}"/>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996235" y="297998"/>
            <a:ext cx="1871532" cy="42271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7A00411-92E6-4939-8E5E-1EF8F15FCB2A}"/>
              </a:ext>
            </a:extLst>
          </p:cNvPr>
          <p:cNvSpPr/>
          <p:nvPr userDrawn="1"/>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caractère confidentiel</a:t>
            </a:r>
          </a:p>
        </p:txBody>
      </p:sp>
    </p:spTree>
    <p:extLst>
      <p:ext uri="{BB962C8B-B14F-4D97-AF65-F5344CB8AC3E}">
        <p14:creationId xmlns:p14="http://schemas.microsoft.com/office/powerpoint/2010/main" val="426589877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Lst>
  <p:hf hdr="0"/>
  <p:txStyles>
    <p:titleStyle>
      <a:lvl1pPr algn="l" defTabSz="121917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n-lt"/>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300" kern="1200">
          <a:solidFill>
            <a:schemeClr val="tx1"/>
          </a:solidFill>
          <a:latin typeface="+mn-lt"/>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00" kern="1200">
          <a:solidFill>
            <a:schemeClr val="tx1"/>
          </a:solidFill>
          <a:latin typeface="+mn-lt"/>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n-lt"/>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569467952"/>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 id="2147484033" r:id="rId16"/>
    <p:sldLayoutId id="2147484034" r:id="rId17"/>
    <p:sldLayoutId id="2147484035" r:id="rId18"/>
    <p:sldLayoutId id="2147484036" r:id="rId19"/>
    <p:sldLayoutId id="2147484037" r:id="rId20"/>
    <p:sldLayoutId id="2147484038" r:id="rId21"/>
    <p:sldLayoutId id="2147484039" r:id="rId22"/>
    <p:sldLayoutId id="2147484040" r:id="rId23"/>
    <p:sldLayoutId id="2147484041" r:id="rId24"/>
    <p:sldLayoutId id="2147484042" r:id="rId25"/>
    <p:sldLayoutId id="2147484043" r:id="rId26"/>
    <p:sldLayoutId id="2147484044" r:id="rId27"/>
    <p:sldLayoutId id="2147484045" r:id="rId28"/>
    <p:sldLayoutId id="2147484046" r:id="rId29"/>
    <p:sldLayoutId id="2147484047" r:id="rId30"/>
    <p:sldLayoutId id="2147484048" r:id="rId31"/>
    <p:sldLayoutId id="2147484049" r:id="rId32"/>
    <p:sldLayoutId id="2147484050" r:id="rId33"/>
    <p:sldLayoutId id="2147484078"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1548078284"/>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3" r:id="rId14"/>
    <p:sldLayoutId id="2147484094" r:id="rId15"/>
    <p:sldLayoutId id="2147484095" r:id="rId16"/>
    <p:sldLayoutId id="2147484096" r:id="rId17"/>
    <p:sldLayoutId id="2147484097" r:id="rId18"/>
    <p:sldLayoutId id="2147484098" r:id="rId19"/>
    <p:sldLayoutId id="2147484099" r:id="rId20"/>
    <p:sldLayoutId id="2147484100" r:id="rId21"/>
    <p:sldLayoutId id="2147484101" r:id="rId22"/>
    <p:sldLayoutId id="2147484102" r:id="rId23"/>
    <p:sldLayoutId id="2147484103" r:id="rId24"/>
    <p:sldLayoutId id="2147484104" r:id="rId25"/>
    <p:sldLayoutId id="2147484105" r:id="rId26"/>
    <p:sldLayoutId id="2147484106" r:id="rId27"/>
    <p:sldLayoutId id="2147484107" r:id="rId28"/>
    <p:sldLayoutId id="2147484108" r:id="rId29"/>
    <p:sldLayoutId id="2147484109" r:id="rId30"/>
    <p:sldLayoutId id="2147484110" r:id="rId31"/>
    <p:sldLayoutId id="2147484111" r:id="rId32"/>
    <p:sldLayoutId id="2147484112" r:id="rId33"/>
    <p:sldLayoutId id="2147484140"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2089476891"/>
      </p:ext>
    </p:extLst>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 id="2147484158" r:id="rId17"/>
    <p:sldLayoutId id="2147484159" r:id="rId18"/>
    <p:sldLayoutId id="2147484160" r:id="rId19"/>
    <p:sldLayoutId id="2147484161" r:id="rId20"/>
    <p:sldLayoutId id="2147484162" r:id="rId21"/>
    <p:sldLayoutId id="2147484163" r:id="rId22"/>
    <p:sldLayoutId id="2147484164" r:id="rId23"/>
    <p:sldLayoutId id="2147484165" r:id="rId24"/>
    <p:sldLayoutId id="2147484166" r:id="rId25"/>
    <p:sldLayoutId id="2147484167" r:id="rId26"/>
    <p:sldLayoutId id="2147484168" r:id="rId27"/>
    <p:sldLayoutId id="2147484169" r:id="rId28"/>
    <p:sldLayoutId id="2147484170" r:id="rId29"/>
    <p:sldLayoutId id="2147484171" r:id="rId30"/>
    <p:sldLayoutId id="2147484172" r:id="rId31"/>
    <p:sldLayoutId id="2147484173" r:id="rId32"/>
    <p:sldLayoutId id="2147484174" r:id="rId33"/>
    <p:sldLayoutId id="2147484202"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634112833"/>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 id="2147484215" r:id="rId12"/>
    <p:sldLayoutId id="2147484216" r:id="rId13"/>
    <p:sldLayoutId id="2147484217" r:id="rId14"/>
    <p:sldLayoutId id="2147484218" r:id="rId15"/>
    <p:sldLayoutId id="2147484219" r:id="rId16"/>
    <p:sldLayoutId id="2147484220" r:id="rId17"/>
    <p:sldLayoutId id="2147484221" r:id="rId18"/>
    <p:sldLayoutId id="2147484222" r:id="rId19"/>
    <p:sldLayoutId id="2147484223" r:id="rId20"/>
    <p:sldLayoutId id="2147484224" r:id="rId21"/>
    <p:sldLayoutId id="2147484225" r:id="rId22"/>
    <p:sldLayoutId id="2147484226" r:id="rId23"/>
    <p:sldLayoutId id="2147484227" r:id="rId24"/>
    <p:sldLayoutId id="2147484228" r:id="rId25"/>
    <p:sldLayoutId id="2147484229" r:id="rId26"/>
    <p:sldLayoutId id="2147484230" r:id="rId27"/>
    <p:sldLayoutId id="2147484231" r:id="rId28"/>
    <p:sldLayoutId id="2147484232" r:id="rId29"/>
    <p:sldLayoutId id="2147484233" r:id="rId30"/>
    <p:sldLayoutId id="2147484234" r:id="rId31"/>
    <p:sldLayoutId id="2147484235" r:id="rId32"/>
    <p:sldLayoutId id="2147484236" r:id="rId33"/>
    <p:sldLayoutId id="2147484264"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267583302"/>
      </p:ext>
    </p:extLst>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 id="2147484277" r:id="rId12"/>
    <p:sldLayoutId id="2147484278" r:id="rId13"/>
    <p:sldLayoutId id="2147484279" r:id="rId14"/>
    <p:sldLayoutId id="2147484280" r:id="rId15"/>
    <p:sldLayoutId id="2147484281" r:id="rId16"/>
    <p:sldLayoutId id="2147484282" r:id="rId17"/>
    <p:sldLayoutId id="2147484283" r:id="rId18"/>
    <p:sldLayoutId id="2147484284" r:id="rId19"/>
    <p:sldLayoutId id="2147484285" r:id="rId20"/>
    <p:sldLayoutId id="2147484286" r:id="rId21"/>
    <p:sldLayoutId id="2147484287" r:id="rId22"/>
    <p:sldLayoutId id="2147484288" r:id="rId23"/>
    <p:sldLayoutId id="2147484289" r:id="rId24"/>
    <p:sldLayoutId id="2147484290" r:id="rId25"/>
    <p:sldLayoutId id="2147484291" r:id="rId26"/>
    <p:sldLayoutId id="2147484292" r:id="rId27"/>
    <p:sldLayoutId id="2147484293" r:id="rId28"/>
    <p:sldLayoutId id="2147484294" r:id="rId29"/>
    <p:sldLayoutId id="2147484295" r:id="rId30"/>
    <p:sldLayoutId id="2147484296" r:id="rId31"/>
    <p:sldLayoutId id="2147484297" r:id="rId32"/>
    <p:sldLayoutId id="2147484298" r:id="rId33"/>
    <p:sldLayoutId id="2147484326"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670852813"/>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1" r:id="rId4"/>
    <p:sldLayoutId id="2147484332" r:id="rId5"/>
    <p:sldLayoutId id="2147484333" r:id="rId6"/>
    <p:sldLayoutId id="2147484334" r:id="rId7"/>
    <p:sldLayoutId id="2147484335" r:id="rId8"/>
    <p:sldLayoutId id="2147484336" r:id="rId9"/>
    <p:sldLayoutId id="2147484337" r:id="rId10"/>
    <p:sldLayoutId id="2147484338" r:id="rId11"/>
    <p:sldLayoutId id="2147484339" r:id="rId12"/>
    <p:sldLayoutId id="2147484340" r:id="rId13"/>
    <p:sldLayoutId id="2147484341" r:id="rId14"/>
    <p:sldLayoutId id="2147484342" r:id="rId15"/>
    <p:sldLayoutId id="2147484343" r:id="rId16"/>
    <p:sldLayoutId id="2147484344" r:id="rId17"/>
    <p:sldLayoutId id="2147484345" r:id="rId18"/>
    <p:sldLayoutId id="2147484346" r:id="rId19"/>
    <p:sldLayoutId id="2147484347" r:id="rId20"/>
    <p:sldLayoutId id="2147484348" r:id="rId21"/>
    <p:sldLayoutId id="2147484349" r:id="rId22"/>
    <p:sldLayoutId id="2147484350" r:id="rId23"/>
    <p:sldLayoutId id="2147484351" r:id="rId24"/>
    <p:sldLayoutId id="2147484352" r:id="rId25"/>
    <p:sldLayoutId id="2147484353" r:id="rId26"/>
    <p:sldLayoutId id="2147484354" r:id="rId27"/>
    <p:sldLayoutId id="2147484355" r:id="rId28"/>
    <p:sldLayoutId id="2147484356" r:id="rId29"/>
    <p:sldLayoutId id="2147484357" r:id="rId30"/>
    <p:sldLayoutId id="2147484358" r:id="rId31"/>
    <p:sldLayoutId id="2147484359" r:id="rId32"/>
    <p:sldLayoutId id="2147484360" r:id="rId33"/>
    <p:sldLayoutId id="2147484388"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44"/>
          <a:stretch>
            <a:fillRect/>
          </a:stretch>
        </p:blipFill>
        <p:spPr>
          <a:xfrm>
            <a:off x="9595395"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6"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3389396665"/>
      </p:ext>
    </p:extLst>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 id="2147484401" r:id="rId12"/>
    <p:sldLayoutId id="2147484402" r:id="rId13"/>
    <p:sldLayoutId id="2147484403" r:id="rId14"/>
    <p:sldLayoutId id="2147484404" r:id="rId15"/>
    <p:sldLayoutId id="2147484405" r:id="rId16"/>
    <p:sldLayoutId id="2147484406" r:id="rId17"/>
    <p:sldLayoutId id="2147484407" r:id="rId18"/>
    <p:sldLayoutId id="2147484408" r:id="rId19"/>
    <p:sldLayoutId id="2147484409" r:id="rId20"/>
    <p:sldLayoutId id="2147484410" r:id="rId21"/>
    <p:sldLayoutId id="2147484411" r:id="rId22"/>
    <p:sldLayoutId id="2147484412" r:id="rId23"/>
    <p:sldLayoutId id="2147484413" r:id="rId24"/>
    <p:sldLayoutId id="2147484414" r:id="rId25"/>
    <p:sldLayoutId id="2147484415" r:id="rId26"/>
    <p:sldLayoutId id="2147484416" r:id="rId27"/>
    <p:sldLayoutId id="2147484417" r:id="rId28"/>
    <p:sldLayoutId id="2147484418" r:id="rId29"/>
    <p:sldLayoutId id="2147484419" r:id="rId30"/>
    <p:sldLayoutId id="2147484420" r:id="rId31"/>
    <p:sldLayoutId id="2147484421" r:id="rId32"/>
    <p:sldLayoutId id="2147484422" r:id="rId33"/>
    <p:sldLayoutId id="2147484423" r:id="rId34"/>
    <p:sldLayoutId id="2147484424" r:id="rId35"/>
    <p:sldLayoutId id="2147484425" r:id="rId36"/>
    <p:sldLayoutId id="2147484426" r:id="rId37"/>
    <p:sldLayoutId id="2147484427" r:id="rId38"/>
    <p:sldLayoutId id="2147484428" r:id="rId39"/>
    <p:sldLayoutId id="2147484429" r:id="rId40"/>
    <p:sldLayoutId id="2147484430" r:id="rId41"/>
    <p:sldLayoutId id="2147484431" r:id="rId42"/>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44"/>
          <a:stretch>
            <a:fillRect/>
          </a:stretch>
        </p:blipFill>
        <p:spPr>
          <a:xfrm>
            <a:off x="9595395"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6"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1707419182"/>
      </p:ext>
    </p:extLst>
  </p:cSld>
  <p:clrMap bg1="lt1" tx1="dk1" bg2="lt2" tx2="dk2" accent1="accent1" accent2="accent2" accent3="accent3" accent4="accent4" accent5="accent5" accent6="accent6" hlink="hlink" folHlink="folHlink"/>
  <p:sldLayoutIdLst>
    <p:sldLayoutId id="2147484433" r:id="rId1"/>
    <p:sldLayoutId id="2147484434" r:id="rId2"/>
    <p:sldLayoutId id="2147484435" r:id="rId3"/>
    <p:sldLayoutId id="2147484436" r:id="rId4"/>
    <p:sldLayoutId id="2147484437" r:id="rId5"/>
    <p:sldLayoutId id="2147484438" r:id="rId6"/>
    <p:sldLayoutId id="2147484439" r:id="rId7"/>
    <p:sldLayoutId id="2147484440" r:id="rId8"/>
    <p:sldLayoutId id="2147484441" r:id="rId9"/>
    <p:sldLayoutId id="2147484442" r:id="rId10"/>
    <p:sldLayoutId id="2147484443" r:id="rId11"/>
    <p:sldLayoutId id="2147484444" r:id="rId12"/>
    <p:sldLayoutId id="2147484445" r:id="rId13"/>
    <p:sldLayoutId id="2147484446" r:id="rId14"/>
    <p:sldLayoutId id="2147484447" r:id="rId15"/>
    <p:sldLayoutId id="2147484448" r:id="rId16"/>
    <p:sldLayoutId id="2147484449" r:id="rId17"/>
    <p:sldLayoutId id="2147484450" r:id="rId18"/>
    <p:sldLayoutId id="2147484451" r:id="rId19"/>
    <p:sldLayoutId id="2147484452" r:id="rId20"/>
    <p:sldLayoutId id="2147484453" r:id="rId21"/>
    <p:sldLayoutId id="2147484454" r:id="rId22"/>
    <p:sldLayoutId id="2147484455" r:id="rId23"/>
    <p:sldLayoutId id="2147484456" r:id="rId24"/>
    <p:sldLayoutId id="2147484457" r:id="rId25"/>
    <p:sldLayoutId id="2147484458" r:id="rId26"/>
    <p:sldLayoutId id="2147484459" r:id="rId27"/>
    <p:sldLayoutId id="2147484460" r:id="rId28"/>
    <p:sldLayoutId id="2147484461" r:id="rId29"/>
    <p:sldLayoutId id="2147484462" r:id="rId30"/>
    <p:sldLayoutId id="2147484463" r:id="rId31"/>
    <p:sldLayoutId id="2147484464" r:id="rId32"/>
    <p:sldLayoutId id="2147484465" r:id="rId33"/>
    <p:sldLayoutId id="2147484466" r:id="rId34"/>
    <p:sldLayoutId id="2147484467" r:id="rId35"/>
    <p:sldLayoutId id="2147484468" r:id="rId36"/>
    <p:sldLayoutId id="2147484469" r:id="rId37"/>
    <p:sldLayoutId id="2147484470" r:id="rId38"/>
    <p:sldLayoutId id="2147484471" r:id="rId39"/>
    <p:sldLayoutId id="2147484472" r:id="rId40"/>
    <p:sldLayoutId id="2147484473" r:id="rId41"/>
    <p:sldLayoutId id="2147484474" r:id="rId42"/>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71670B6-1B30-4E14-A681-1C0202A649FB}" type="datetime1">
              <a:rPr lang="fr-FR" smtClean="0">
                <a:solidFill>
                  <a:srgbClr val="0C419A"/>
                </a:solidFill>
              </a:rPr>
              <a:pPr/>
              <a:t>10/06/2026</a:t>
            </a:fld>
            <a:endParaRPr lang="fr-BE">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CF4668DC-857F-487D-BFFA-8C0CA5037977}" type="slidenum">
              <a:rPr lang="fr-BE" smtClean="0">
                <a:solidFill>
                  <a:srgbClr val="0C419A"/>
                </a:solidFill>
              </a:rPr>
              <a:pPr/>
              <a:t>‹N°›</a:t>
            </a:fld>
            <a:endParaRPr lang="fr-BE">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4"/>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6"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pic>
        <p:nvPicPr>
          <p:cNvPr id="7" name="Image 6"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userDrawn="1"/>
        </p:nvPicPr>
        <p:blipFill>
          <a:blip r:embed="rId46"/>
          <a:stretch>
            <a:fillRect/>
          </a:stretch>
        </p:blipFill>
        <p:spPr>
          <a:xfrm>
            <a:off x="9168345" y="5896926"/>
            <a:ext cx="2799561" cy="961074"/>
          </a:xfrm>
          <a:prstGeom prst="rect">
            <a:avLst/>
          </a:prstGeom>
        </p:spPr>
      </p:pic>
    </p:spTree>
    <p:extLst>
      <p:ext uri="{BB962C8B-B14F-4D97-AF65-F5344CB8AC3E}">
        <p14:creationId xmlns:p14="http://schemas.microsoft.com/office/powerpoint/2010/main" val="888493309"/>
      </p:ext>
    </p:extLst>
  </p:cSld>
  <p:clrMap bg1="lt1" tx1="dk1" bg2="lt2" tx2="dk2" accent1="accent1" accent2="accent2" accent3="accent3" accent4="accent4" accent5="accent5" accent6="accent6" hlink="hlink" folHlink="folHlink"/>
  <p:sldLayoutIdLst>
    <p:sldLayoutId id="2147484478" r:id="rId1"/>
    <p:sldLayoutId id="2147484479" r:id="rId2"/>
    <p:sldLayoutId id="2147484480" r:id="rId3"/>
    <p:sldLayoutId id="2147484481" r:id="rId4"/>
    <p:sldLayoutId id="2147484482" r:id="rId5"/>
    <p:sldLayoutId id="2147484483" r:id="rId6"/>
    <p:sldLayoutId id="2147484484" r:id="rId7"/>
    <p:sldLayoutId id="2147484485" r:id="rId8"/>
    <p:sldLayoutId id="2147484486" r:id="rId9"/>
    <p:sldLayoutId id="2147484487" r:id="rId10"/>
    <p:sldLayoutId id="2147484488" r:id="rId11"/>
    <p:sldLayoutId id="2147484489" r:id="rId12"/>
    <p:sldLayoutId id="2147484490" r:id="rId13"/>
    <p:sldLayoutId id="2147484491" r:id="rId14"/>
    <p:sldLayoutId id="2147484492" r:id="rId15"/>
    <p:sldLayoutId id="2147484493" r:id="rId16"/>
    <p:sldLayoutId id="2147484494" r:id="rId17"/>
    <p:sldLayoutId id="2147484495" r:id="rId18"/>
    <p:sldLayoutId id="2147484496" r:id="rId19"/>
    <p:sldLayoutId id="2147484497" r:id="rId20"/>
    <p:sldLayoutId id="2147484498" r:id="rId21"/>
    <p:sldLayoutId id="2147484499" r:id="rId22"/>
    <p:sldLayoutId id="2147484500" r:id="rId23"/>
    <p:sldLayoutId id="2147484501" r:id="rId24"/>
    <p:sldLayoutId id="2147484502" r:id="rId25"/>
    <p:sldLayoutId id="2147484503" r:id="rId26"/>
    <p:sldLayoutId id="2147484504" r:id="rId27"/>
    <p:sldLayoutId id="2147484505" r:id="rId28"/>
    <p:sldLayoutId id="2147484506" r:id="rId29"/>
    <p:sldLayoutId id="2147484507" r:id="rId30"/>
    <p:sldLayoutId id="2147484508" r:id="rId31"/>
    <p:sldLayoutId id="2147484509" r:id="rId32"/>
    <p:sldLayoutId id="2147484510" r:id="rId33"/>
    <p:sldLayoutId id="2147484511" r:id="rId34"/>
    <p:sldLayoutId id="2147484512" r:id="rId35"/>
    <p:sldLayoutId id="2147484513" r:id="rId36"/>
    <p:sldLayoutId id="2147484514" r:id="rId37"/>
    <p:sldLayoutId id="2147484515" r:id="rId38"/>
    <p:sldLayoutId id="2147484516" r:id="rId39"/>
    <p:sldLayoutId id="2147484517" r:id="rId40"/>
    <p:sldLayoutId id="2147484518" r:id="rId41"/>
    <p:sldLayoutId id="2147484519" r:id="rId42"/>
    <p:sldLayoutId id="2147484521" r:id="rId43"/>
    <p:sldLayoutId id="2147484522" r:id="rId44"/>
  </p:sldLayoutIdLst>
  <p:hf hdr="0" ftr="0" dt="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4419FD20-49B1-45D0-9E05-25D1FFE528DF}" type="datetime1">
              <a:rPr lang="fr-FR" smtClean="0">
                <a:solidFill>
                  <a:srgbClr val="0C419A"/>
                </a:solidFill>
              </a:rPr>
              <a:pPr/>
              <a:t>10/06/2026</a:t>
            </a:fld>
            <a:endParaRPr lang="fr-BE">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CF4668DC-857F-487D-BFFA-8C0CA5037977}" type="slidenum">
              <a:rPr lang="fr-BE" smtClean="0">
                <a:solidFill>
                  <a:srgbClr val="0C419A"/>
                </a:solidFill>
              </a:rPr>
              <a:pPr/>
              <a:t>‹N°›</a:t>
            </a:fld>
            <a:endParaRPr lang="fr-BE">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2"/>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6"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pic>
        <p:nvPicPr>
          <p:cNvPr id="7" name="Image 6"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userDrawn="1"/>
        </p:nvPicPr>
        <p:blipFill>
          <a:blip r:embed="rId46"/>
          <a:stretch>
            <a:fillRect/>
          </a:stretch>
        </p:blipFill>
        <p:spPr>
          <a:xfrm>
            <a:off x="9168344" y="5896926"/>
            <a:ext cx="2799561" cy="961074"/>
          </a:xfrm>
          <a:prstGeom prst="rect">
            <a:avLst/>
          </a:prstGeom>
        </p:spPr>
      </p:pic>
    </p:spTree>
    <p:extLst>
      <p:ext uri="{BB962C8B-B14F-4D97-AF65-F5344CB8AC3E}">
        <p14:creationId xmlns:p14="http://schemas.microsoft.com/office/powerpoint/2010/main" val="2573718405"/>
      </p:ext>
    </p:extLst>
  </p:cSld>
  <p:clrMap bg1="lt1" tx1="dk1" bg2="lt2" tx2="dk2" accent1="accent1" accent2="accent2" accent3="accent3" accent4="accent4" accent5="accent5" accent6="accent6" hlink="hlink" folHlink="folHlink"/>
  <p:sldLayoutIdLst>
    <p:sldLayoutId id="2147484524" r:id="rId1"/>
    <p:sldLayoutId id="2147484525" r:id="rId2"/>
    <p:sldLayoutId id="2147484526" r:id="rId3"/>
    <p:sldLayoutId id="2147484527" r:id="rId4"/>
    <p:sldLayoutId id="2147484528" r:id="rId5"/>
    <p:sldLayoutId id="2147484529" r:id="rId6"/>
    <p:sldLayoutId id="2147484530" r:id="rId7"/>
    <p:sldLayoutId id="2147484531" r:id="rId8"/>
    <p:sldLayoutId id="2147484532" r:id="rId9"/>
    <p:sldLayoutId id="2147484533" r:id="rId10"/>
    <p:sldLayoutId id="2147484534" r:id="rId11"/>
    <p:sldLayoutId id="2147484535" r:id="rId12"/>
    <p:sldLayoutId id="2147484536" r:id="rId13"/>
    <p:sldLayoutId id="2147484537" r:id="rId14"/>
    <p:sldLayoutId id="2147484538" r:id="rId15"/>
    <p:sldLayoutId id="2147484539" r:id="rId16"/>
    <p:sldLayoutId id="2147484540" r:id="rId17"/>
    <p:sldLayoutId id="2147484541" r:id="rId18"/>
    <p:sldLayoutId id="2147484542" r:id="rId19"/>
    <p:sldLayoutId id="2147484543" r:id="rId20"/>
    <p:sldLayoutId id="2147484544" r:id="rId21"/>
    <p:sldLayoutId id="2147484545" r:id="rId22"/>
    <p:sldLayoutId id="2147484546" r:id="rId23"/>
    <p:sldLayoutId id="2147484547" r:id="rId24"/>
    <p:sldLayoutId id="2147484548" r:id="rId25"/>
    <p:sldLayoutId id="2147484549" r:id="rId26"/>
    <p:sldLayoutId id="2147484550" r:id="rId27"/>
    <p:sldLayoutId id="2147484551" r:id="rId28"/>
    <p:sldLayoutId id="2147484552" r:id="rId29"/>
    <p:sldLayoutId id="2147484553" r:id="rId30"/>
    <p:sldLayoutId id="2147484554" r:id="rId31"/>
    <p:sldLayoutId id="2147484555" r:id="rId32"/>
    <p:sldLayoutId id="2147484556" r:id="rId33"/>
    <p:sldLayoutId id="2147484557" r:id="rId34"/>
    <p:sldLayoutId id="2147484558" r:id="rId35"/>
    <p:sldLayoutId id="2147484559" r:id="rId36"/>
    <p:sldLayoutId id="2147484560" r:id="rId37"/>
    <p:sldLayoutId id="2147484561" r:id="rId38"/>
    <p:sldLayoutId id="2147484562" r:id="rId39"/>
    <p:sldLayoutId id="2147484563" r:id="rId40"/>
    <p:sldLayoutId id="2147484564" r:id="rId41"/>
    <p:sldLayoutId id="2147484565" r:id="rId42"/>
    <p:sldLayoutId id="2147484567" r:id="rId43"/>
    <p:sldLayoutId id="2147484568" r:id="rId44"/>
  </p:sldLayoutIdLst>
  <p:hf hdr="0" ftr="0" dt="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3092FCFE-DC0C-4F1E-B9FF-3386A8C78C5C}"/>
              </a:ext>
            </a:extLst>
          </p:cNvPr>
          <p:cNvGraphicFramePr>
            <a:graphicFrameLocks noChangeAspect="1"/>
          </p:cNvGraphicFramePr>
          <p:nvPr>
            <p:custDataLst>
              <p:tags r:id="rId14"/>
            </p:custDataLst>
            <p:extLst>
              <p:ext uri="{D42A27DB-BD31-4B8C-83A1-F6EECF244321}">
                <p14:modId xmlns:p14="http://schemas.microsoft.com/office/powerpoint/2010/main" val="50555146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18" imgW="498" imgH="499" progId="TCLayout.ActiveDocument.1">
                  <p:embed/>
                </p:oleObj>
              </mc:Choice>
              <mc:Fallback>
                <p:oleObj name="think-cell Slide" r:id="rId18" imgW="498" imgH="499" progId="TCLayout.ActiveDocument.1">
                  <p:embed/>
                  <p:pic>
                    <p:nvPicPr>
                      <p:cNvPr id="0" name=""/>
                      <p:cNvPicPr/>
                      <p:nvPr/>
                    </p:nvPicPr>
                    <p:blipFill>
                      <a:blip r:embed="rId19"/>
                      <a:stretch>
                        <a:fillRect/>
                      </a:stretch>
                    </p:blipFill>
                    <p:spPr>
                      <a:xfrm>
                        <a:off x="2120" y="1588"/>
                        <a:ext cx="2117"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BBA25FCB-857B-4B07-8E69-043C89CB4262}"/>
              </a:ext>
            </a:extLst>
          </p:cNvPr>
          <p:cNvSpPr/>
          <p:nvPr>
            <p:custDataLst>
              <p:tags r:id="rId15"/>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fr-FR" sz="2400" b="1" dirty="0">
              <a:solidFill>
                <a:prstClr val="white"/>
              </a:solidFill>
              <a:sym typeface="Calibri" panose="020F0502020204030204" pitchFamily="34" charset="0"/>
            </a:endParaRPr>
          </a:p>
        </p:txBody>
      </p:sp>
      <p:sp>
        <p:nvSpPr>
          <p:cNvPr id="1029" name="Espace réservé du texte 2"/>
          <p:cNvSpPr>
            <a:spLocks noGrp="1"/>
          </p:cNvSpPr>
          <p:nvPr>
            <p:ph type="body" idx="1"/>
          </p:nvPr>
        </p:nvSpPr>
        <p:spPr bwMode="auto">
          <a:xfrm>
            <a:off x="190503" y="1071563"/>
            <a:ext cx="116205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16" name="Espace réservé du numéro de diapositive 5"/>
          <p:cNvSpPr txBox="1">
            <a:spLocks/>
          </p:cNvSpPr>
          <p:nvPr/>
        </p:nvSpPr>
        <p:spPr>
          <a:xfrm>
            <a:off x="9347200" y="9"/>
            <a:ext cx="2844800" cy="365125"/>
          </a:xfrm>
          <a:prstGeom prst="rect">
            <a:avLst/>
          </a:prstGeom>
        </p:spPr>
        <p:txBody>
          <a:bodyPr/>
          <a:lstStyle/>
          <a:p>
            <a:pPr>
              <a:defRPr/>
            </a:pPr>
            <a:endParaRPr lang="fr-FR" sz="1000" dirty="0">
              <a:solidFill>
                <a:prstClr val="white"/>
              </a:solidFill>
            </a:endParaRPr>
          </a:p>
        </p:txBody>
      </p:sp>
      <p:sp>
        <p:nvSpPr>
          <p:cNvPr id="15" name="Espace réservé du numéro de diapositive 5">
            <a:extLst>
              <a:ext uri="{FF2B5EF4-FFF2-40B4-BE49-F238E27FC236}">
                <a16:creationId xmlns:a16="http://schemas.microsoft.com/office/drawing/2014/main" id="{269AFA6C-C241-4E41-BD82-D24E82554D48}"/>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1028" name="Espace réservé du titre 1"/>
          <p:cNvSpPr>
            <a:spLocks noGrp="1"/>
          </p:cNvSpPr>
          <p:nvPr>
            <p:ph type="title"/>
          </p:nvPr>
        </p:nvSpPr>
        <p:spPr bwMode="auto">
          <a:xfrm>
            <a:off x="19057" y="20638"/>
            <a:ext cx="8934449" cy="5508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graphicFrame>
        <p:nvGraphicFramePr>
          <p:cNvPr id="17" name="Objet 16" hidden="1">
            <a:extLst>
              <a:ext uri="{FF2B5EF4-FFF2-40B4-BE49-F238E27FC236}">
                <a16:creationId xmlns:a16="http://schemas.microsoft.com/office/drawing/2014/main" id="{58374423-9003-4B25-980E-B1CDB03E2EC5}"/>
              </a:ext>
            </a:extLst>
          </p:cNvPr>
          <p:cNvGraphicFramePr>
            <a:graphicFrameLocks noChangeAspect="1"/>
          </p:cNvGraphicFramePr>
          <p:nvPr userDrawn="1">
            <p:custDataLst>
              <p:tags r:id="rId16"/>
            </p:custDataLst>
            <p:extLst>
              <p:ext uri="{D42A27DB-BD31-4B8C-83A1-F6EECF244321}">
                <p14:modId xmlns:p14="http://schemas.microsoft.com/office/powerpoint/2010/main" val="1890051623"/>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Diapositive think-cell" r:id="rId20" imgW="498" imgH="499" progId="TCLayout.ActiveDocument.1">
                  <p:embed/>
                </p:oleObj>
              </mc:Choice>
              <mc:Fallback>
                <p:oleObj name="Diapositive think-cell" r:id="rId20" imgW="498" imgH="499" progId="TCLayout.ActiveDocument.1">
                  <p:embed/>
                  <p:pic>
                    <p:nvPicPr>
                      <p:cNvPr id="0" name=""/>
                      <p:cNvPicPr/>
                      <p:nvPr/>
                    </p:nvPicPr>
                    <p:blipFill>
                      <a:blip r:embed="rId19"/>
                      <a:stretch>
                        <a:fillRect/>
                      </a:stretch>
                    </p:blipFill>
                    <p:spPr>
                      <a:xfrm>
                        <a:off x="1591" y="1588"/>
                        <a:ext cx="1588" cy="1588"/>
                      </a:xfrm>
                      <a:prstGeom prst="rect">
                        <a:avLst/>
                      </a:prstGeom>
                    </p:spPr>
                  </p:pic>
                </p:oleObj>
              </mc:Fallback>
            </mc:AlternateContent>
          </a:graphicData>
        </a:graphic>
      </p:graphicFrame>
      <p:sp>
        <p:nvSpPr>
          <p:cNvPr id="18" name="Rectangle 17" hidden="1">
            <a:extLst>
              <a:ext uri="{FF2B5EF4-FFF2-40B4-BE49-F238E27FC236}">
                <a16:creationId xmlns:a16="http://schemas.microsoft.com/office/drawing/2014/main" id="{E1E3E0A2-1827-4B68-BA10-CA2547190F5B}"/>
              </a:ext>
            </a:extLst>
          </p:cNvPr>
          <p:cNvSpPr/>
          <p:nvPr userDrawn="1">
            <p:custDataLst>
              <p:tags r:id="rId17"/>
            </p:custDataLst>
          </p:nvPr>
        </p:nvSpPr>
        <p:spPr>
          <a:xfrm>
            <a:off x="6"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fr-FR" sz="4400" dirty="0">
              <a:solidFill>
                <a:prstClr val="white"/>
              </a:solidFill>
              <a:latin typeface="Calibri Light" panose="020F0302020204030204" pitchFamily="34" charset="0"/>
              <a:sym typeface="Calibri Light" panose="020F0302020204030204" pitchFamily="34" charset="0"/>
            </a:endParaRPr>
          </a:p>
        </p:txBody>
      </p:sp>
      <p:sp>
        <p:nvSpPr>
          <p:cNvPr id="12" name="ZoneTexte 11"/>
          <p:cNvSpPr txBox="1"/>
          <p:nvPr userDrawn="1"/>
        </p:nvSpPr>
        <p:spPr>
          <a:xfrm>
            <a:off x="5502699" y="6575762"/>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2284808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xStyles>
    <p:titleStyle>
      <a:lvl1pPr algn="l" rtl="0" eaLnBrk="1" fontAlgn="base" hangingPunct="1">
        <a:spcBef>
          <a:spcPct val="0"/>
        </a:spcBef>
        <a:spcAft>
          <a:spcPct val="0"/>
        </a:spcAft>
        <a:defRPr lang="fr-FR" sz="2400" b="1" kern="1200" dirty="0">
          <a:solidFill>
            <a:srgbClr val="0C419A"/>
          </a:solidFill>
          <a:latin typeface="Calibri" pitchFamily="34" charset="0"/>
          <a:ea typeface="+mn-ea"/>
          <a:cs typeface="+mn-cs"/>
        </a:defRPr>
      </a:lvl1pPr>
      <a:lvl2pPr algn="l" rtl="0" eaLnBrk="1" fontAlgn="base" hangingPunct="1">
        <a:spcBef>
          <a:spcPct val="0"/>
        </a:spcBef>
        <a:spcAft>
          <a:spcPct val="0"/>
        </a:spcAft>
        <a:defRPr sz="2400" b="1">
          <a:solidFill>
            <a:srgbClr val="0C419A"/>
          </a:solidFill>
          <a:latin typeface="Calibri" pitchFamily="34" charset="0"/>
        </a:defRPr>
      </a:lvl2pPr>
      <a:lvl3pPr algn="l" rtl="0" eaLnBrk="1" fontAlgn="base" hangingPunct="1">
        <a:spcBef>
          <a:spcPct val="0"/>
        </a:spcBef>
        <a:spcAft>
          <a:spcPct val="0"/>
        </a:spcAft>
        <a:defRPr sz="2400" b="1">
          <a:solidFill>
            <a:srgbClr val="0C419A"/>
          </a:solidFill>
          <a:latin typeface="Calibri" pitchFamily="34" charset="0"/>
        </a:defRPr>
      </a:lvl3pPr>
      <a:lvl4pPr algn="l" rtl="0" eaLnBrk="1" fontAlgn="base" hangingPunct="1">
        <a:spcBef>
          <a:spcPct val="0"/>
        </a:spcBef>
        <a:spcAft>
          <a:spcPct val="0"/>
        </a:spcAft>
        <a:defRPr sz="2400" b="1">
          <a:solidFill>
            <a:srgbClr val="0C419A"/>
          </a:solidFill>
          <a:latin typeface="Calibri" pitchFamily="34" charset="0"/>
        </a:defRPr>
      </a:lvl4pPr>
      <a:lvl5pPr algn="l" rtl="0" eaLnBrk="1" fontAlgn="base" hangingPunct="1">
        <a:spcBef>
          <a:spcPct val="0"/>
        </a:spcBef>
        <a:spcAft>
          <a:spcPct val="0"/>
        </a:spcAft>
        <a:defRPr sz="2400" b="1">
          <a:solidFill>
            <a:srgbClr val="0C419A"/>
          </a:solidFill>
          <a:latin typeface="Calibri" pitchFamily="34" charset="0"/>
        </a:defRPr>
      </a:lvl5pPr>
      <a:lvl6pPr marL="457200" algn="ctr" rtl="0" eaLnBrk="1" fontAlgn="base" hangingPunct="1">
        <a:spcBef>
          <a:spcPct val="0"/>
        </a:spcBef>
        <a:spcAft>
          <a:spcPct val="0"/>
        </a:spcAft>
        <a:defRPr sz="2800" b="1">
          <a:solidFill>
            <a:srgbClr val="0C419A"/>
          </a:solidFill>
          <a:latin typeface="Calibri" pitchFamily="34" charset="0"/>
        </a:defRPr>
      </a:lvl6pPr>
      <a:lvl7pPr marL="914400" algn="ctr" rtl="0" eaLnBrk="1" fontAlgn="base" hangingPunct="1">
        <a:spcBef>
          <a:spcPct val="0"/>
        </a:spcBef>
        <a:spcAft>
          <a:spcPct val="0"/>
        </a:spcAft>
        <a:defRPr sz="2800" b="1">
          <a:solidFill>
            <a:srgbClr val="0C419A"/>
          </a:solidFill>
          <a:latin typeface="Calibri" pitchFamily="34" charset="0"/>
        </a:defRPr>
      </a:lvl7pPr>
      <a:lvl8pPr marL="1371600" algn="ctr" rtl="0" eaLnBrk="1" fontAlgn="base" hangingPunct="1">
        <a:spcBef>
          <a:spcPct val="0"/>
        </a:spcBef>
        <a:spcAft>
          <a:spcPct val="0"/>
        </a:spcAft>
        <a:defRPr sz="2800" b="1">
          <a:solidFill>
            <a:srgbClr val="0C419A"/>
          </a:solidFill>
          <a:latin typeface="Calibri" pitchFamily="34" charset="0"/>
        </a:defRPr>
      </a:lvl8pPr>
      <a:lvl9pPr marL="1828800" algn="ctr" rtl="0" eaLnBrk="1" fontAlgn="base" hangingPunct="1">
        <a:spcBef>
          <a:spcPct val="0"/>
        </a:spcBef>
        <a:spcAft>
          <a:spcPct val="0"/>
        </a:spcAft>
        <a:defRPr sz="2800" b="1">
          <a:solidFill>
            <a:srgbClr val="0C419A"/>
          </a:solidFill>
          <a:latin typeface="Calibri" pitchFamily="34" charset="0"/>
        </a:defRPr>
      </a:lvl9pPr>
    </p:titleStyle>
    <p:bodyStyle>
      <a:lvl1pPr marL="342900" indent="-250825" algn="l" rtl="0" eaLnBrk="1" fontAlgn="base" hangingPunct="1">
        <a:spcBef>
          <a:spcPct val="0"/>
        </a:spcBef>
        <a:spcAft>
          <a:spcPts val="600"/>
        </a:spcAft>
        <a:buClr>
          <a:srgbClr val="31859C"/>
        </a:buClr>
        <a:buSzPct val="100000"/>
        <a:buFont typeface="Trebuchet MS" pitchFamily="34" charset="0"/>
        <a:buChar char="●"/>
        <a:defRPr lang="fr-FR" sz="2200" kern="1200" dirty="0">
          <a:solidFill>
            <a:srgbClr val="404040"/>
          </a:solidFill>
          <a:latin typeface="+mj-lt"/>
          <a:ea typeface="+mn-ea"/>
          <a:cs typeface="+mn-cs"/>
        </a:defRPr>
      </a:lvl1pPr>
      <a:lvl2pPr marL="742950" indent="-285750" algn="l" rtl="0" eaLnBrk="1" fontAlgn="base" hangingPunct="1">
        <a:spcBef>
          <a:spcPct val="20000"/>
        </a:spcBef>
        <a:spcAft>
          <a:spcPct val="0"/>
        </a:spcAft>
        <a:buClr>
          <a:srgbClr val="3DA5C1"/>
        </a:buClr>
        <a:buSzPct val="100000"/>
        <a:buFont typeface="Trebuchet MS" pitchFamily="34" charset="0"/>
        <a:buChar char="●"/>
        <a:defRPr lang="fr-FR" sz="2000" kern="1200" dirty="0">
          <a:solidFill>
            <a:srgbClr val="404040"/>
          </a:solidFill>
          <a:latin typeface="+mj-lt"/>
          <a:ea typeface="+mn-ea"/>
          <a:cs typeface="+mn-cs"/>
        </a:defRPr>
      </a:lvl2pPr>
      <a:lvl3pPr marL="1143000" indent="-228600" algn="l" rtl="0" eaLnBrk="1" fontAlgn="base" hangingPunct="1">
        <a:spcBef>
          <a:spcPct val="20000"/>
        </a:spcBef>
        <a:spcAft>
          <a:spcPct val="0"/>
        </a:spcAft>
        <a:buClr>
          <a:srgbClr val="5CB4CC"/>
        </a:buClr>
        <a:buSzPct val="100000"/>
        <a:buFont typeface="Trebuchet MS" pitchFamily="34" charset="0"/>
        <a:buChar char="●"/>
        <a:defRPr lang="fr-FR" sz="2400" kern="1200" dirty="0">
          <a:solidFill>
            <a:srgbClr val="404040"/>
          </a:solidFill>
          <a:latin typeface="+mj-lt"/>
          <a:ea typeface="+mn-ea"/>
          <a:cs typeface="+mn-cs"/>
        </a:defRPr>
      </a:lvl3pPr>
      <a:lvl4pPr marL="1600200" indent="-228600" algn="l" rtl="0" eaLnBrk="1" fontAlgn="base" hangingPunct="1">
        <a:spcBef>
          <a:spcPct val="20000"/>
        </a:spcBef>
        <a:spcAft>
          <a:spcPct val="0"/>
        </a:spcAft>
        <a:buClr>
          <a:srgbClr val="17375E"/>
        </a:buClr>
        <a:buSzPct val="90000"/>
        <a:buFont typeface="Wingdings 3" pitchFamily="18" charset="2"/>
        <a:buChar char=""/>
        <a:defRPr lang="fr-FR" sz="1600" kern="1200" dirty="0">
          <a:solidFill>
            <a:srgbClr val="404040"/>
          </a:solidFill>
          <a:latin typeface="+mj-lt"/>
          <a:ea typeface="+mn-ea"/>
          <a:cs typeface="+mn-cs"/>
        </a:defRPr>
      </a:lvl4pPr>
      <a:lvl5pPr marL="2057400" indent="-228600" algn="l" rtl="0" eaLnBrk="1" fontAlgn="base" hangingPunct="1">
        <a:spcBef>
          <a:spcPct val="20000"/>
        </a:spcBef>
        <a:spcAft>
          <a:spcPct val="0"/>
        </a:spcAft>
        <a:buClr>
          <a:srgbClr val="604A7B"/>
        </a:buClr>
        <a:buSzPct val="125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416746115"/>
      </p:ext>
    </p:extLst>
  </p:cSld>
  <p:clrMap bg1="lt1" tx1="dk1" bg2="lt2" tx2="dk2" accent1="accent1" accent2="accent2" accent3="accent3" accent4="accent4" accent5="accent5" accent6="accent6" hlink="hlink" folHlink="folHlink"/>
  <p:sldLayoutIdLst>
    <p:sldLayoutId id="2147484570" r:id="rId1"/>
    <p:sldLayoutId id="2147484571" r:id="rId2"/>
    <p:sldLayoutId id="2147484572" r:id="rId3"/>
    <p:sldLayoutId id="2147484573" r:id="rId4"/>
    <p:sldLayoutId id="2147484574" r:id="rId5"/>
    <p:sldLayoutId id="2147484575" r:id="rId6"/>
    <p:sldLayoutId id="2147484576" r:id="rId7"/>
    <p:sldLayoutId id="2147484577" r:id="rId8"/>
    <p:sldLayoutId id="2147484578" r:id="rId9"/>
    <p:sldLayoutId id="2147484579" r:id="rId10"/>
    <p:sldLayoutId id="2147484580" r:id="rId11"/>
    <p:sldLayoutId id="2147484581" r:id="rId12"/>
    <p:sldLayoutId id="2147484582" r:id="rId13"/>
    <p:sldLayoutId id="2147484583" r:id="rId14"/>
    <p:sldLayoutId id="2147484584" r:id="rId15"/>
    <p:sldLayoutId id="2147484585" r:id="rId16"/>
    <p:sldLayoutId id="2147484586" r:id="rId17"/>
    <p:sldLayoutId id="2147484587" r:id="rId18"/>
    <p:sldLayoutId id="2147484588" r:id="rId19"/>
    <p:sldLayoutId id="2147484589" r:id="rId20"/>
    <p:sldLayoutId id="2147484590" r:id="rId21"/>
    <p:sldLayoutId id="2147484591" r:id="rId22"/>
    <p:sldLayoutId id="2147484592" r:id="rId23"/>
    <p:sldLayoutId id="2147484593" r:id="rId24"/>
    <p:sldLayoutId id="2147484594" r:id="rId25"/>
    <p:sldLayoutId id="2147484595" r:id="rId26"/>
    <p:sldLayoutId id="2147484596" r:id="rId27"/>
    <p:sldLayoutId id="2147484597" r:id="rId28"/>
    <p:sldLayoutId id="2147484598" r:id="rId29"/>
    <p:sldLayoutId id="2147484599" r:id="rId30"/>
    <p:sldLayoutId id="2147484600" r:id="rId31"/>
    <p:sldLayoutId id="2147484601" r:id="rId32"/>
    <p:sldLayoutId id="2147484602" r:id="rId33"/>
    <p:sldLayoutId id="2147484630"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66"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1720650790"/>
      </p:ext>
    </p:extLst>
  </p:cSld>
  <p:clrMap bg1="lt1" tx1="dk1" bg2="lt2" tx2="dk2" accent1="accent1" accent2="accent2" accent3="accent3" accent4="accent4" accent5="accent5" accent6="accent6" hlink="hlink" folHlink="folHlink"/>
  <p:sldLayoutIdLst>
    <p:sldLayoutId id="2147484632" r:id="rId1"/>
    <p:sldLayoutId id="2147484633" r:id="rId2"/>
    <p:sldLayoutId id="2147484634" r:id="rId3"/>
    <p:sldLayoutId id="2147484635" r:id="rId4"/>
    <p:sldLayoutId id="2147484636" r:id="rId5"/>
    <p:sldLayoutId id="2147484637" r:id="rId6"/>
    <p:sldLayoutId id="2147484638" r:id="rId7"/>
    <p:sldLayoutId id="2147484639" r:id="rId8"/>
    <p:sldLayoutId id="2147484640" r:id="rId9"/>
    <p:sldLayoutId id="2147484641" r:id="rId10"/>
    <p:sldLayoutId id="2147484642" r:id="rId11"/>
    <p:sldLayoutId id="2147484643" r:id="rId12"/>
    <p:sldLayoutId id="2147484644" r:id="rId13"/>
    <p:sldLayoutId id="2147484645" r:id="rId14"/>
    <p:sldLayoutId id="2147484646" r:id="rId15"/>
    <p:sldLayoutId id="2147484647" r:id="rId16"/>
    <p:sldLayoutId id="2147484648" r:id="rId17"/>
    <p:sldLayoutId id="2147484649" r:id="rId18"/>
    <p:sldLayoutId id="2147484650" r:id="rId19"/>
    <p:sldLayoutId id="2147484651" r:id="rId20"/>
    <p:sldLayoutId id="2147484652" r:id="rId21"/>
    <p:sldLayoutId id="2147484653" r:id="rId22"/>
    <p:sldLayoutId id="2147484654" r:id="rId23"/>
    <p:sldLayoutId id="2147484655" r:id="rId24"/>
    <p:sldLayoutId id="2147484656" r:id="rId25"/>
    <p:sldLayoutId id="2147484657" r:id="rId26"/>
    <p:sldLayoutId id="2147484658" r:id="rId27"/>
    <p:sldLayoutId id="2147484659" r:id="rId28"/>
    <p:sldLayoutId id="2147484660" r:id="rId29"/>
    <p:sldLayoutId id="2147484661" r:id="rId30"/>
    <p:sldLayoutId id="2147484662" r:id="rId31"/>
    <p:sldLayoutId id="2147484663" r:id="rId32"/>
    <p:sldLayoutId id="2147484664" r:id="rId33"/>
    <p:sldLayoutId id="2147484692"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66"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64028077"/>
      </p:ext>
    </p:extLst>
  </p:cSld>
  <p:clrMap bg1="lt1" tx1="dk1" bg2="lt2" tx2="dk2" accent1="accent1" accent2="accent2" accent3="accent3" accent4="accent4" accent5="accent5" accent6="accent6" hlink="hlink" folHlink="folHlink"/>
  <p:sldLayoutIdLst>
    <p:sldLayoutId id="2147484694" r:id="rId1"/>
    <p:sldLayoutId id="2147484695" r:id="rId2"/>
    <p:sldLayoutId id="2147484696" r:id="rId3"/>
    <p:sldLayoutId id="2147484697" r:id="rId4"/>
    <p:sldLayoutId id="2147484698" r:id="rId5"/>
    <p:sldLayoutId id="2147484699" r:id="rId6"/>
    <p:sldLayoutId id="2147484700" r:id="rId7"/>
    <p:sldLayoutId id="2147484701" r:id="rId8"/>
    <p:sldLayoutId id="2147484702" r:id="rId9"/>
    <p:sldLayoutId id="2147484703" r:id="rId10"/>
    <p:sldLayoutId id="2147484704" r:id="rId11"/>
    <p:sldLayoutId id="2147484705" r:id="rId12"/>
    <p:sldLayoutId id="2147484706" r:id="rId13"/>
    <p:sldLayoutId id="2147484707" r:id="rId14"/>
    <p:sldLayoutId id="2147484708" r:id="rId15"/>
    <p:sldLayoutId id="2147484709" r:id="rId16"/>
    <p:sldLayoutId id="2147484710" r:id="rId17"/>
    <p:sldLayoutId id="2147484711" r:id="rId18"/>
    <p:sldLayoutId id="2147484712" r:id="rId19"/>
    <p:sldLayoutId id="2147484713" r:id="rId20"/>
    <p:sldLayoutId id="2147484714" r:id="rId21"/>
    <p:sldLayoutId id="2147484715" r:id="rId22"/>
    <p:sldLayoutId id="2147484716" r:id="rId23"/>
    <p:sldLayoutId id="2147484717" r:id="rId24"/>
    <p:sldLayoutId id="2147484718" r:id="rId25"/>
    <p:sldLayoutId id="2147484719" r:id="rId26"/>
    <p:sldLayoutId id="2147484720" r:id="rId27"/>
    <p:sldLayoutId id="2147484721" r:id="rId28"/>
    <p:sldLayoutId id="2147484722" r:id="rId29"/>
    <p:sldLayoutId id="2147484723" r:id="rId30"/>
    <p:sldLayoutId id="2147484724" r:id="rId31"/>
    <p:sldLayoutId id="2147484725" r:id="rId32"/>
    <p:sldLayoutId id="2147484726" r:id="rId33"/>
    <p:sldLayoutId id="2147484754"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1671350321"/>
      </p:ext>
    </p:extLst>
  </p:cSld>
  <p:clrMap bg1="lt1" tx1="dk1" bg2="lt2" tx2="dk2" accent1="accent1" accent2="accent2" accent3="accent3" accent4="accent4" accent5="accent5" accent6="accent6" hlink="hlink" folHlink="folHlink"/>
  <p:sldLayoutIdLst>
    <p:sldLayoutId id="2147484756" r:id="rId1"/>
    <p:sldLayoutId id="2147484757" r:id="rId2"/>
    <p:sldLayoutId id="2147484758" r:id="rId3"/>
    <p:sldLayoutId id="2147484759" r:id="rId4"/>
    <p:sldLayoutId id="2147484760" r:id="rId5"/>
    <p:sldLayoutId id="2147484761" r:id="rId6"/>
    <p:sldLayoutId id="2147484762" r:id="rId7"/>
    <p:sldLayoutId id="2147484763" r:id="rId8"/>
    <p:sldLayoutId id="2147484764" r:id="rId9"/>
    <p:sldLayoutId id="2147484765" r:id="rId10"/>
    <p:sldLayoutId id="2147484766" r:id="rId11"/>
    <p:sldLayoutId id="2147484767" r:id="rId12"/>
    <p:sldLayoutId id="2147484768" r:id="rId13"/>
    <p:sldLayoutId id="2147484769" r:id="rId14"/>
    <p:sldLayoutId id="2147484770" r:id="rId15"/>
    <p:sldLayoutId id="2147484771" r:id="rId16"/>
    <p:sldLayoutId id="2147484772" r:id="rId17"/>
    <p:sldLayoutId id="2147484773" r:id="rId18"/>
    <p:sldLayoutId id="2147484774" r:id="rId19"/>
    <p:sldLayoutId id="2147484775" r:id="rId20"/>
    <p:sldLayoutId id="2147484776" r:id="rId21"/>
    <p:sldLayoutId id="2147484777" r:id="rId22"/>
    <p:sldLayoutId id="2147484778" r:id="rId23"/>
    <p:sldLayoutId id="2147484779" r:id="rId24"/>
    <p:sldLayoutId id="2147484780" r:id="rId25"/>
    <p:sldLayoutId id="2147484781" r:id="rId26"/>
    <p:sldLayoutId id="2147484782" r:id="rId27"/>
    <p:sldLayoutId id="2147484783" r:id="rId28"/>
    <p:sldLayoutId id="2147484784" r:id="rId29"/>
    <p:sldLayoutId id="2147484785" r:id="rId30"/>
    <p:sldLayoutId id="2147484786" r:id="rId31"/>
    <p:sldLayoutId id="2147484787" r:id="rId32"/>
    <p:sldLayoutId id="2147484788" r:id="rId33"/>
    <p:sldLayoutId id="2147484816"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66"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2942558580"/>
      </p:ext>
    </p:extLst>
  </p:cSld>
  <p:clrMap bg1="lt1" tx1="dk1" bg2="lt2" tx2="dk2" accent1="accent1" accent2="accent2" accent3="accent3" accent4="accent4" accent5="accent5" accent6="accent6" hlink="hlink" folHlink="folHlink"/>
  <p:sldLayoutIdLst>
    <p:sldLayoutId id="2147484818" r:id="rId1"/>
    <p:sldLayoutId id="2147484819" r:id="rId2"/>
    <p:sldLayoutId id="2147484820" r:id="rId3"/>
    <p:sldLayoutId id="2147484821" r:id="rId4"/>
    <p:sldLayoutId id="2147484822" r:id="rId5"/>
    <p:sldLayoutId id="2147484823" r:id="rId6"/>
    <p:sldLayoutId id="2147484824" r:id="rId7"/>
    <p:sldLayoutId id="2147484825" r:id="rId8"/>
    <p:sldLayoutId id="2147484826" r:id="rId9"/>
    <p:sldLayoutId id="2147484827" r:id="rId10"/>
    <p:sldLayoutId id="2147484828" r:id="rId11"/>
    <p:sldLayoutId id="2147484829" r:id="rId12"/>
    <p:sldLayoutId id="2147484830" r:id="rId13"/>
    <p:sldLayoutId id="2147484831" r:id="rId14"/>
    <p:sldLayoutId id="2147484832" r:id="rId15"/>
    <p:sldLayoutId id="2147484833" r:id="rId16"/>
    <p:sldLayoutId id="2147484834" r:id="rId17"/>
    <p:sldLayoutId id="2147484835" r:id="rId18"/>
    <p:sldLayoutId id="2147484836" r:id="rId19"/>
    <p:sldLayoutId id="2147484837" r:id="rId20"/>
    <p:sldLayoutId id="2147484838" r:id="rId21"/>
    <p:sldLayoutId id="2147484839" r:id="rId22"/>
    <p:sldLayoutId id="2147484840" r:id="rId23"/>
    <p:sldLayoutId id="2147484841" r:id="rId24"/>
    <p:sldLayoutId id="2147484842" r:id="rId25"/>
    <p:sldLayoutId id="2147484843" r:id="rId26"/>
    <p:sldLayoutId id="2147484844" r:id="rId27"/>
    <p:sldLayoutId id="2147484845" r:id="rId28"/>
    <p:sldLayoutId id="2147484846" r:id="rId29"/>
    <p:sldLayoutId id="2147484847" r:id="rId30"/>
    <p:sldLayoutId id="2147484848" r:id="rId31"/>
    <p:sldLayoutId id="2147484849" r:id="rId32"/>
    <p:sldLayoutId id="2147484850" r:id="rId33"/>
    <p:sldLayoutId id="2147484878"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66"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006043457"/>
      </p:ext>
    </p:extLst>
  </p:cSld>
  <p:clrMap bg1="lt1" tx1="dk1" bg2="lt2" tx2="dk2" accent1="accent1" accent2="accent2" accent3="accent3" accent4="accent4" accent5="accent5" accent6="accent6" hlink="hlink" folHlink="folHlink"/>
  <p:sldLayoutIdLst>
    <p:sldLayoutId id="2147484880" r:id="rId1"/>
    <p:sldLayoutId id="2147484881" r:id="rId2"/>
    <p:sldLayoutId id="2147484882" r:id="rId3"/>
    <p:sldLayoutId id="2147484883" r:id="rId4"/>
    <p:sldLayoutId id="2147484884" r:id="rId5"/>
    <p:sldLayoutId id="2147484885" r:id="rId6"/>
    <p:sldLayoutId id="2147484886" r:id="rId7"/>
    <p:sldLayoutId id="2147484887" r:id="rId8"/>
    <p:sldLayoutId id="2147484888" r:id="rId9"/>
    <p:sldLayoutId id="2147484889" r:id="rId10"/>
    <p:sldLayoutId id="2147484890" r:id="rId11"/>
    <p:sldLayoutId id="2147484891" r:id="rId12"/>
    <p:sldLayoutId id="2147484892" r:id="rId13"/>
    <p:sldLayoutId id="2147484893" r:id="rId14"/>
    <p:sldLayoutId id="2147484894" r:id="rId15"/>
    <p:sldLayoutId id="2147484895" r:id="rId16"/>
    <p:sldLayoutId id="2147484896" r:id="rId17"/>
    <p:sldLayoutId id="2147484897" r:id="rId18"/>
    <p:sldLayoutId id="2147484898" r:id="rId19"/>
    <p:sldLayoutId id="2147484899" r:id="rId20"/>
    <p:sldLayoutId id="2147484900" r:id="rId21"/>
    <p:sldLayoutId id="2147484901" r:id="rId22"/>
    <p:sldLayoutId id="2147484902" r:id="rId23"/>
    <p:sldLayoutId id="2147484903" r:id="rId24"/>
    <p:sldLayoutId id="2147484904" r:id="rId25"/>
    <p:sldLayoutId id="2147484905" r:id="rId26"/>
    <p:sldLayoutId id="2147484906" r:id="rId27"/>
    <p:sldLayoutId id="2147484907" r:id="rId28"/>
    <p:sldLayoutId id="2147484908" r:id="rId29"/>
    <p:sldLayoutId id="2147484909" r:id="rId30"/>
    <p:sldLayoutId id="2147484910" r:id="rId31"/>
    <p:sldLayoutId id="2147484911" r:id="rId32"/>
    <p:sldLayoutId id="2147484912" r:id="rId33"/>
    <p:sldLayoutId id="2147484940"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49"/>
          <a:stretch>
            <a:fillRect/>
          </a:stretch>
        </p:blipFill>
        <p:spPr>
          <a:xfrm>
            <a:off x="9595390"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t>10/06/2026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5"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pic>
        <p:nvPicPr>
          <p:cNvPr id="7" name="Picture 5" descr="Z:\communication interne et reseau\09 - CONDUITE  DU CHANGEMENT\2021_RenovGDR\2_OutilsCom\2021140_Logos_Revon'GDR_3 - Codir2.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9874038" y="630225"/>
            <a:ext cx="1707952" cy="80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003301"/>
      </p:ext>
    </p:extLst>
  </p:cSld>
  <p:clrMap bg1="lt1" tx1="dk1" bg2="lt2" tx2="dk2" accent1="accent1" accent2="accent2" accent3="accent3" accent4="accent4" accent5="accent5" accent6="accent6" hlink="hlink" folHlink="folHlink"/>
  <p:sldLayoutIdLst>
    <p:sldLayoutId id="2147484946" r:id="rId1"/>
    <p:sldLayoutId id="2147484947" r:id="rId2"/>
    <p:sldLayoutId id="2147484948" r:id="rId3"/>
    <p:sldLayoutId id="2147484949" r:id="rId4"/>
    <p:sldLayoutId id="2147484950" r:id="rId5"/>
    <p:sldLayoutId id="2147484951" r:id="rId6"/>
    <p:sldLayoutId id="2147484952" r:id="rId7"/>
    <p:sldLayoutId id="2147484953" r:id="rId8"/>
    <p:sldLayoutId id="2147484954" r:id="rId9"/>
    <p:sldLayoutId id="2147484955" r:id="rId10"/>
    <p:sldLayoutId id="2147484956" r:id="rId11"/>
    <p:sldLayoutId id="2147484957" r:id="rId12"/>
    <p:sldLayoutId id="2147484958" r:id="rId13"/>
    <p:sldLayoutId id="2147484959" r:id="rId14"/>
    <p:sldLayoutId id="2147484960" r:id="rId15"/>
    <p:sldLayoutId id="2147484961" r:id="rId16"/>
    <p:sldLayoutId id="2147484962" r:id="rId17"/>
    <p:sldLayoutId id="2147484963" r:id="rId18"/>
    <p:sldLayoutId id="2147484964" r:id="rId19"/>
    <p:sldLayoutId id="2147484965" r:id="rId20"/>
    <p:sldLayoutId id="2147484966" r:id="rId21"/>
    <p:sldLayoutId id="2147484967" r:id="rId22"/>
    <p:sldLayoutId id="2147484968" r:id="rId23"/>
    <p:sldLayoutId id="2147484969" r:id="rId24"/>
    <p:sldLayoutId id="2147484970" r:id="rId25"/>
    <p:sldLayoutId id="2147484971" r:id="rId26"/>
    <p:sldLayoutId id="2147484972" r:id="rId27"/>
    <p:sldLayoutId id="2147484973" r:id="rId28"/>
    <p:sldLayoutId id="2147484974" r:id="rId29"/>
    <p:sldLayoutId id="2147484975" r:id="rId30"/>
    <p:sldLayoutId id="2147484976" r:id="rId31"/>
    <p:sldLayoutId id="2147484977" r:id="rId32"/>
    <p:sldLayoutId id="2147484978" r:id="rId33"/>
    <p:sldLayoutId id="2147484979" r:id="rId34"/>
    <p:sldLayoutId id="2147484980" r:id="rId35"/>
    <p:sldLayoutId id="2147484981" r:id="rId36"/>
    <p:sldLayoutId id="2147484982" r:id="rId37"/>
    <p:sldLayoutId id="2147484983" r:id="rId38"/>
    <p:sldLayoutId id="2147484984" r:id="rId39"/>
    <p:sldLayoutId id="2147484985" r:id="rId40"/>
    <p:sldLayoutId id="2147484986" r:id="rId41"/>
    <p:sldLayoutId id="2147484987" r:id="rId42"/>
    <p:sldLayoutId id="2147484988" r:id="rId43"/>
    <p:sldLayoutId id="2147484989" r:id="rId44"/>
    <p:sldLayoutId id="2147484990" r:id="rId45"/>
    <p:sldLayoutId id="2147484991" r:id="rId46"/>
    <p:sldLayoutId id="2147484992" r:id="rId47"/>
  </p:sldLayoutIdLst>
  <p:hf hdr="0" ftr="0"/>
  <p:txStyles>
    <p:titleStyle>
      <a:lvl1pPr marL="0" indent="0"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8"/>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t>10/06/2026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48798768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 id="2147483748" r:id="rId23"/>
    <p:sldLayoutId id="2147483749" r:id="rId24"/>
    <p:sldLayoutId id="2147483750" r:id="rId25"/>
    <p:sldLayoutId id="2147483751" r:id="rId26"/>
    <p:sldLayoutId id="2147483752" r:id="rId27"/>
    <p:sldLayoutId id="2147483753" r:id="rId28"/>
    <p:sldLayoutId id="2147483754" r:id="rId29"/>
    <p:sldLayoutId id="2147483755" r:id="rId30"/>
    <p:sldLayoutId id="2147483649" r:id="rId31"/>
    <p:sldLayoutId id="2147483664" r:id="rId32"/>
    <p:sldLayoutId id="2147483665" r:id="rId33"/>
    <p:sldLayoutId id="2147483724" r:id="rId34"/>
    <p:sldLayoutId id="2147484942" r:id="rId35"/>
    <p:sldLayoutId id="2147484993" r:id="rId36"/>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10152000" y="6378000"/>
            <a:ext cx="1560000" cy="480000"/>
          </a:xfrm>
          <a:prstGeom prst="rect">
            <a:avLst/>
          </a:prstGeom>
        </p:spPr>
        <p:txBody>
          <a:bodyPr vert="horz" lIns="0" tIns="0" rIns="0" bIns="0" rtlCol="0" anchor="ctr" anchorCtr="0">
            <a:noAutofit/>
          </a:bodyPr>
          <a:lstStyle>
            <a:lvl1pPr algn="ctr">
              <a:defRPr sz="1000" b="1">
                <a:solidFill>
                  <a:schemeClr val="tx1"/>
                </a:solidFill>
              </a:defRPr>
            </a:lvl1pPr>
          </a:lstStyle>
          <a:p>
            <a:pPr algn="r" defTabSz="1219170"/>
            <a:fld id="{223AE667-62C7-4F35-A20E-D4BC76C7BADE}" type="datetime1">
              <a:rPr lang="fr-FR" cap="all" smtClean="0">
                <a:solidFill>
                  <a:srgbClr val="000000"/>
                </a:solidFill>
              </a:rPr>
              <a:pPr algn="r" defTabSz="1219170"/>
              <a:t>10/06/2026</a:t>
            </a:fld>
            <a:endParaRPr lang="fr-FR" cap="all" dirty="0">
              <a:solidFill>
                <a:srgbClr val="000000"/>
              </a:solidFill>
            </a:endParaRPr>
          </a:p>
        </p:txBody>
      </p:sp>
      <p:sp>
        <p:nvSpPr>
          <p:cNvPr id="6" name="Espace réservé du numéro de diapositive 5"/>
          <p:cNvSpPr>
            <a:spLocks noGrp="1"/>
          </p:cNvSpPr>
          <p:nvPr>
            <p:ph type="sldNum" sz="quarter" idx="4"/>
          </p:nvPr>
        </p:nvSpPr>
        <p:spPr bwMode="gray">
          <a:xfrm>
            <a:off x="8352000"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pPr defTabSz="1219170"/>
            <a:fld id="{733122C9-A0B9-462F-8757-0847AD287B63}" type="slidenum">
              <a:rPr lang="fr-FR" smtClean="0">
                <a:solidFill>
                  <a:srgbClr val="000000"/>
                </a:solidFill>
              </a:rPr>
              <a:pPr defTabSz="1219170"/>
              <a:t>‹N°›</a:t>
            </a:fld>
            <a:endParaRPr lang="fr-FR" dirty="0">
              <a:solidFill>
                <a:srgbClr val="000000"/>
              </a:solidFill>
            </a:endParaRPr>
          </a:p>
        </p:txBody>
      </p:sp>
      <p:pic>
        <p:nvPicPr>
          <p:cNvPr id="11" name="Picture 10" descr="A close up of a logo&#10;&#10;Description automatically generated">
            <a:extLst>
              <a:ext uri="{FF2B5EF4-FFF2-40B4-BE49-F238E27FC236}">
                <a16:creationId xmlns:a16="http://schemas.microsoft.com/office/drawing/2014/main" id="{2CBCF526-4FC8-4122-B695-609D72636719}"/>
              </a:ext>
            </a:extLst>
          </p:cNvPr>
          <p:cNvPicPr>
            <a:picLocks noChangeAspect="1"/>
          </p:cNvPicPr>
          <p:nvPr/>
        </p:nvPicPr>
        <p:blipFill>
          <a:blip r:embed="rId8"/>
          <a:stretch>
            <a:fillRect/>
          </a:stretch>
        </p:blipFill>
        <p:spPr>
          <a:xfrm>
            <a:off x="431372" y="283437"/>
            <a:ext cx="1440160" cy="734927"/>
          </a:xfrm>
          <a:prstGeom prst="rect">
            <a:avLst/>
          </a:prstGeom>
        </p:spPr>
      </p:pic>
      <p:pic>
        <p:nvPicPr>
          <p:cNvPr id="1026" name="Picture 2">
            <a:extLst>
              <a:ext uri="{FF2B5EF4-FFF2-40B4-BE49-F238E27FC236}">
                <a16:creationId xmlns:a16="http://schemas.microsoft.com/office/drawing/2014/main" id="{68DE82AE-8266-4470-9FE6-0A9C0E1F0C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96235" y="297998"/>
            <a:ext cx="1871532" cy="42271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7A00411-92E6-4939-8E5E-1EF8F15FCB2A}"/>
              </a:ext>
            </a:extLst>
          </p:cNvPr>
          <p:cNvSpPr/>
          <p:nvPr/>
        </p:nvSpPr>
        <p:spPr>
          <a:xfrm>
            <a:off x="3600000" y="6436980"/>
            <a:ext cx="4992000" cy="362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defTabSz="1219170"/>
            <a:r>
              <a:rPr lang="fr-FR" sz="1200" b="1" dirty="0">
                <a:solidFill>
                  <a:srgbClr val="C00000"/>
                </a:solidFill>
              </a:rPr>
              <a:t>Document à caractère confidentiel</a:t>
            </a:r>
          </a:p>
        </p:txBody>
      </p:sp>
    </p:spTree>
    <p:extLst>
      <p:ext uri="{BB962C8B-B14F-4D97-AF65-F5344CB8AC3E}">
        <p14:creationId xmlns:p14="http://schemas.microsoft.com/office/powerpoint/2010/main" val="426589877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Lst>
  <p:hf hdr="0"/>
  <p:txStyles>
    <p:titleStyle>
      <a:lvl1pPr algn="l" defTabSz="121917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n-lt"/>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300" kern="1200">
          <a:solidFill>
            <a:schemeClr val="tx1"/>
          </a:solidFill>
          <a:latin typeface="+mn-lt"/>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00" kern="1200">
          <a:solidFill>
            <a:schemeClr val="tx1"/>
          </a:solidFill>
          <a:latin typeface="+mn-lt"/>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n-lt"/>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t 9" hidden="1">
            <a:extLst>
              <a:ext uri="{FF2B5EF4-FFF2-40B4-BE49-F238E27FC236}">
                <a16:creationId xmlns:a16="http://schemas.microsoft.com/office/drawing/2014/main" id="{3092FCFE-DC0C-4F1E-B9FF-3386A8C78C5C}"/>
              </a:ext>
            </a:extLst>
          </p:cNvPr>
          <p:cNvGraphicFramePr>
            <a:graphicFrameLocks noChangeAspect="1"/>
          </p:cNvGraphicFramePr>
          <p:nvPr>
            <p:custDataLst>
              <p:tags r:id="rId14"/>
            </p:custDataLst>
            <p:extLst>
              <p:ext uri="{D42A27DB-BD31-4B8C-83A1-F6EECF244321}">
                <p14:modId xmlns:p14="http://schemas.microsoft.com/office/powerpoint/2010/main" val="50555146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18" imgW="498" imgH="499" progId="TCLayout.ActiveDocument.1">
                  <p:embed/>
                </p:oleObj>
              </mc:Choice>
              <mc:Fallback>
                <p:oleObj name="think-cell Slide" r:id="rId18" imgW="498" imgH="499" progId="TCLayout.ActiveDocument.1">
                  <p:embed/>
                  <p:pic>
                    <p:nvPicPr>
                      <p:cNvPr id="0" name=""/>
                      <p:cNvPicPr/>
                      <p:nvPr/>
                    </p:nvPicPr>
                    <p:blipFill>
                      <a:blip r:embed="rId19"/>
                      <a:stretch>
                        <a:fillRect/>
                      </a:stretch>
                    </p:blipFill>
                    <p:spPr>
                      <a:xfrm>
                        <a:off x="2120" y="1588"/>
                        <a:ext cx="2117"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BBA25FCB-857B-4B07-8E69-043C89CB4262}"/>
              </a:ext>
            </a:extLst>
          </p:cNvPr>
          <p:cNvSpPr/>
          <p:nvPr>
            <p:custDataLst>
              <p:tags r:id="rId15"/>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fr-FR" sz="2400" b="1" dirty="0">
              <a:solidFill>
                <a:prstClr val="white"/>
              </a:solidFill>
              <a:sym typeface="Calibri" panose="020F0502020204030204" pitchFamily="34" charset="0"/>
            </a:endParaRPr>
          </a:p>
        </p:txBody>
      </p:sp>
      <p:sp>
        <p:nvSpPr>
          <p:cNvPr id="1029" name="Espace réservé du texte 2"/>
          <p:cNvSpPr>
            <a:spLocks noGrp="1"/>
          </p:cNvSpPr>
          <p:nvPr>
            <p:ph type="body" idx="1"/>
          </p:nvPr>
        </p:nvSpPr>
        <p:spPr bwMode="auto">
          <a:xfrm>
            <a:off x="190503" y="1071563"/>
            <a:ext cx="116205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16" name="Espace réservé du numéro de diapositive 5"/>
          <p:cNvSpPr txBox="1">
            <a:spLocks/>
          </p:cNvSpPr>
          <p:nvPr/>
        </p:nvSpPr>
        <p:spPr>
          <a:xfrm>
            <a:off x="9347200" y="9"/>
            <a:ext cx="2844800" cy="365125"/>
          </a:xfrm>
          <a:prstGeom prst="rect">
            <a:avLst/>
          </a:prstGeom>
        </p:spPr>
        <p:txBody>
          <a:bodyPr/>
          <a:lstStyle/>
          <a:p>
            <a:pPr>
              <a:defRPr/>
            </a:pPr>
            <a:endParaRPr lang="fr-FR" sz="1000" dirty="0">
              <a:solidFill>
                <a:prstClr val="white"/>
              </a:solidFill>
            </a:endParaRPr>
          </a:p>
        </p:txBody>
      </p:sp>
      <p:sp>
        <p:nvSpPr>
          <p:cNvPr id="15" name="Espace réservé du numéro de diapositive 5">
            <a:extLst>
              <a:ext uri="{FF2B5EF4-FFF2-40B4-BE49-F238E27FC236}">
                <a16:creationId xmlns:a16="http://schemas.microsoft.com/office/drawing/2014/main" id="{269AFA6C-C241-4E41-BD82-D24E82554D48}"/>
              </a:ext>
            </a:extLst>
          </p:cNvPr>
          <p:cNvSpPr txBox="1">
            <a:spLocks/>
          </p:cNvSpPr>
          <p:nvPr/>
        </p:nvSpPr>
        <p:spPr>
          <a:xfrm>
            <a:off x="9334503" y="9"/>
            <a:ext cx="2857500" cy="365125"/>
          </a:xfrm>
          <a:prstGeom prst="rect">
            <a:avLst/>
          </a:prstGeom>
        </p:spPr>
        <p:txBody>
          <a:bodyPr anchor="ctr"/>
          <a:lstStyle>
            <a:lvl1pPr algn="r" fontAlgn="auto">
              <a:spcBef>
                <a:spcPts val="0"/>
              </a:spcBef>
              <a:spcAft>
                <a:spcPts val="0"/>
              </a:spcAft>
              <a:defRPr sz="1000" smtClean="0">
                <a:solidFill>
                  <a:schemeClr val="bg1"/>
                </a:solidFill>
                <a:latin typeface="+mn-lt"/>
                <a:cs typeface="+mn-cs"/>
              </a:defRPr>
            </a:lvl1pPr>
          </a:lstStyle>
          <a:p>
            <a:pPr algn="ctr">
              <a:defRPr/>
            </a:pPr>
            <a:endParaRPr lang="fr-FR" sz="1400" dirty="0">
              <a:solidFill>
                <a:prstClr val="white"/>
              </a:solidFill>
              <a:latin typeface="Verdana" panose="020B0604030504040204" pitchFamily="34" charset="0"/>
            </a:endParaRPr>
          </a:p>
        </p:txBody>
      </p:sp>
      <p:sp>
        <p:nvSpPr>
          <p:cNvPr id="1028" name="Espace réservé du titre 1"/>
          <p:cNvSpPr>
            <a:spLocks noGrp="1"/>
          </p:cNvSpPr>
          <p:nvPr>
            <p:ph type="title"/>
          </p:nvPr>
        </p:nvSpPr>
        <p:spPr bwMode="auto">
          <a:xfrm>
            <a:off x="19057" y="20638"/>
            <a:ext cx="8934449" cy="5508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graphicFrame>
        <p:nvGraphicFramePr>
          <p:cNvPr id="17" name="Objet 16" hidden="1">
            <a:extLst>
              <a:ext uri="{FF2B5EF4-FFF2-40B4-BE49-F238E27FC236}">
                <a16:creationId xmlns:a16="http://schemas.microsoft.com/office/drawing/2014/main" id="{58374423-9003-4B25-980E-B1CDB03E2EC5}"/>
              </a:ext>
            </a:extLst>
          </p:cNvPr>
          <p:cNvGraphicFramePr>
            <a:graphicFrameLocks noChangeAspect="1"/>
          </p:cNvGraphicFramePr>
          <p:nvPr>
            <p:custDataLst>
              <p:tags r:id="rId16"/>
            </p:custDataLst>
            <p:extLst>
              <p:ext uri="{D42A27DB-BD31-4B8C-83A1-F6EECF244321}">
                <p14:modId xmlns:p14="http://schemas.microsoft.com/office/powerpoint/2010/main" val="1890051623"/>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Diapositive think-cell" r:id="rId20" imgW="498" imgH="499" progId="TCLayout.ActiveDocument.1">
                  <p:embed/>
                </p:oleObj>
              </mc:Choice>
              <mc:Fallback>
                <p:oleObj name="Diapositive think-cell" r:id="rId20" imgW="498" imgH="499" progId="TCLayout.ActiveDocument.1">
                  <p:embed/>
                  <p:pic>
                    <p:nvPicPr>
                      <p:cNvPr id="0" name=""/>
                      <p:cNvPicPr/>
                      <p:nvPr/>
                    </p:nvPicPr>
                    <p:blipFill>
                      <a:blip r:embed="rId19"/>
                      <a:stretch>
                        <a:fillRect/>
                      </a:stretch>
                    </p:blipFill>
                    <p:spPr>
                      <a:xfrm>
                        <a:off x="1591" y="1588"/>
                        <a:ext cx="1588" cy="1588"/>
                      </a:xfrm>
                      <a:prstGeom prst="rect">
                        <a:avLst/>
                      </a:prstGeom>
                    </p:spPr>
                  </p:pic>
                </p:oleObj>
              </mc:Fallback>
            </mc:AlternateContent>
          </a:graphicData>
        </a:graphic>
      </p:graphicFrame>
      <p:sp>
        <p:nvSpPr>
          <p:cNvPr id="18" name="Rectangle 17" hidden="1">
            <a:extLst>
              <a:ext uri="{FF2B5EF4-FFF2-40B4-BE49-F238E27FC236}">
                <a16:creationId xmlns:a16="http://schemas.microsoft.com/office/drawing/2014/main" id="{E1E3E0A2-1827-4B68-BA10-CA2547190F5B}"/>
              </a:ext>
            </a:extLst>
          </p:cNvPr>
          <p:cNvSpPr/>
          <p:nvPr>
            <p:custDataLst>
              <p:tags r:id="rId17"/>
            </p:custDataLst>
          </p:nvPr>
        </p:nvSpPr>
        <p:spPr>
          <a:xfrm>
            <a:off x="6"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fr-FR" sz="4400" dirty="0">
              <a:solidFill>
                <a:prstClr val="white"/>
              </a:solidFill>
              <a:latin typeface="Calibri Light" panose="020F0302020204030204" pitchFamily="34" charset="0"/>
              <a:sym typeface="Calibri Light" panose="020F0302020204030204" pitchFamily="34" charset="0"/>
            </a:endParaRPr>
          </a:p>
        </p:txBody>
      </p:sp>
      <p:sp>
        <p:nvSpPr>
          <p:cNvPr id="12" name="ZoneTexte 11"/>
          <p:cNvSpPr txBox="1"/>
          <p:nvPr/>
        </p:nvSpPr>
        <p:spPr>
          <a:xfrm>
            <a:off x="5502699" y="6575762"/>
            <a:ext cx="889963" cy="261600"/>
          </a:xfrm>
          <a:prstGeom prst="rect">
            <a:avLst/>
          </a:prstGeom>
          <a:noFill/>
        </p:spPr>
        <p:txBody>
          <a:bodyPr wrap="none" lIns="91428" tIns="45715" rIns="91428" bIns="45715" rtlCol="0">
            <a:spAutoFit/>
          </a:bodyPr>
          <a:lstStyle/>
          <a:p>
            <a:r>
              <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page </a:t>
            </a:r>
            <a:fld id="{63D79F73-B1C5-4A5A-BC9D-049F2081EF67}" type="slidenum">
              <a:rPr lang="fr-FR" sz="110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‹N°›</a:t>
            </a:fld>
            <a:endParaRPr lang="fr-FR" sz="11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2284808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l" rtl="0" eaLnBrk="1" fontAlgn="base" hangingPunct="1">
        <a:spcBef>
          <a:spcPct val="0"/>
        </a:spcBef>
        <a:spcAft>
          <a:spcPct val="0"/>
        </a:spcAft>
        <a:defRPr lang="fr-FR" sz="2400" b="1" kern="1200" dirty="0">
          <a:solidFill>
            <a:srgbClr val="0C419A"/>
          </a:solidFill>
          <a:latin typeface="Calibri" pitchFamily="34" charset="0"/>
          <a:ea typeface="+mn-ea"/>
          <a:cs typeface="+mn-cs"/>
        </a:defRPr>
      </a:lvl1pPr>
      <a:lvl2pPr algn="l" rtl="0" eaLnBrk="1" fontAlgn="base" hangingPunct="1">
        <a:spcBef>
          <a:spcPct val="0"/>
        </a:spcBef>
        <a:spcAft>
          <a:spcPct val="0"/>
        </a:spcAft>
        <a:defRPr sz="2400" b="1">
          <a:solidFill>
            <a:srgbClr val="0C419A"/>
          </a:solidFill>
          <a:latin typeface="Calibri" pitchFamily="34" charset="0"/>
        </a:defRPr>
      </a:lvl2pPr>
      <a:lvl3pPr algn="l" rtl="0" eaLnBrk="1" fontAlgn="base" hangingPunct="1">
        <a:spcBef>
          <a:spcPct val="0"/>
        </a:spcBef>
        <a:spcAft>
          <a:spcPct val="0"/>
        </a:spcAft>
        <a:defRPr sz="2400" b="1">
          <a:solidFill>
            <a:srgbClr val="0C419A"/>
          </a:solidFill>
          <a:latin typeface="Calibri" pitchFamily="34" charset="0"/>
        </a:defRPr>
      </a:lvl3pPr>
      <a:lvl4pPr algn="l" rtl="0" eaLnBrk="1" fontAlgn="base" hangingPunct="1">
        <a:spcBef>
          <a:spcPct val="0"/>
        </a:spcBef>
        <a:spcAft>
          <a:spcPct val="0"/>
        </a:spcAft>
        <a:defRPr sz="2400" b="1">
          <a:solidFill>
            <a:srgbClr val="0C419A"/>
          </a:solidFill>
          <a:latin typeface="Calibri" pitchFamily="34" charset="0"/>
        </a:defRPr>
      </a:lvl4pPr>
      <a:lvl5pPr algn="l" rtl="0" eaLnBrk="1" fontAlgn="base" hangingPunct="1">
        <a:spcBef>
          <a:spcPct val="0"/>
        </a:spcBef>
        <a:spcAft>
          <a:spcPct val="0"/>
        </a:spcAft>
        <a:defRPr sz="2400" b="1">
          <a:solidFill>
            <a:srgbClr val="0C419A"/>
          </a:solidFill>
          <a:latin typeface="Calibri" pitchFamily="34" charset="0"/>
        </a:defRPr>
      </a:lvl5pPr>
      <a:lvl6pPr marL="457200" algn="ctr" rtl="0" eaLnBrk="1" fontAlgn="base" hangingPunct="1">
        <a:spcBef>
          <a:spcPct val="0"/>
        </a:spcBef>
        <a:spcAft>
          <a:spcPct val="0"/>
        </a:spcAft>
        <a:defRPr sz="2800" b="1">
          <a:solidFill>
            <a:srgbClr val="0C419A"/>
          </a:solidFill>
          <a:latin typeface="Calibri" pitchFamily="34" charset="0"/>
        </a:defRPr>
      </a:lvl6pPr>
      <a:lvl7pPr marL="914400" algn="ctr" rtl="0" eaLnBrk="1" fontAlgn="base" hangingPunct="1">
        <a:spcBef>
          <a:spcPct val="0"/>
        </a:spcBef>
        <a:spcAft>
          <a:spcPct val="0"/>
        </a:spcAft>
        <a:defRPr sz="2800" b="1">
          <a:solidFill>
            <a:srgbClr val="0C419A"/>
          </a:solidFill>
          <a:latin typeface="Calibri" pitchFamily="34" charset="0"/>
        </a:defRPr>
      </a:lvl7pPr>
      <a:lvl8pPr marL="1371600" algn="ctr" rtl="0" eaLnBrk="1" fontAlgn="base" hangingPunct="1">
        <a:spcBef>
          <a:spcPct val="0"/>
        </a:spcBef>
        <a:spcAft>
          <a:spcPct val="0"/>
        </a:spcAft>
        <a:defRPr sz="2800" b="1">
          <a:solidFill>
            <a:srgbClr val="0C419A"/>
          </a:solidFill>
          <a:latin typeface="Calibri" pitchFamily="34" charset="0"/>
        </a:defRPr>
      </a:lvl8pPr>
      <a:lvl9pPr marL="1828800" algn="ctr" rtl="0" eaLnBrk="1" fontAlgn="base" hangingPunct="1">
        <a:spcBef>
          <a:spcPct val="0"/>
        </a:spcBef>
        <a:spcAft>
          <a:spcPct val="0"/>
        </a:spcAft>
        <a:defRPr sz="2800" b="1">
          <a:solidFill>
            <a:srgbClr val="0C419A"/>
          </a:solidFill>
          <a:latin typeface="Calibri" pitchFamily="34" charset="0"/>
        </a:defRPr>
      </a:lvl9pPr>
    </p:titleStyle>
    <p:bodyStyle>
      <a:lvl1pPr marL="342900" indent="-250825" algn="l" rtl="0" eaLnBrk="1" fontAlgn="base" hangingPunct="1">
        <a:spcBef>
          <a:spcPct val="0"/>
        </a:spcBef>
        <a:spcAft>
          <a:spcPts val="600"/>
        </a:spcAft>
        <a:buClr>
          <a:srgbClr val="31859C"/>
        </a:buClr>
        <a:buSzPct val="100000"/>
        <a:buFont typeface="Trebuchet MS" pitchFamily="34" charset="0"/>
        <a:buChar char="●"/>
        <a:defRPr lang="fr-FR" sz="2200" kern="1200" dirty="0">
          <a:solidFill>
            <a:srgbClr val="404040"/>
          </a:solidFill>
          <a:latin typeface="+mj-lt"/>
          <a:ea typeface="+mn-ea"/>
          <a:cs typeface="+mn-cs"/>
        </a:defRPr>
      </a:lvl1pPr>
      <a:lvl2pPr marL="742950" indent="-285750" algn="l" rtl="0" eaLnBrk="1" fontAlgn="base" hangingPunct="1">
        <a:spcBef>
          <a:spcPct val="20000"/>
        </a:spcBef>
        <a:spcAft>
          <a:spcPct val="0"/>
        </a:spcAft>
        <a:buClr>
          <a:srgbClr val="3DA5C1"/>
        </a:buClr>
        <a:buSzPct val="100000"/>
        <a:buFont typeface="Trebuchet MS" pitchFamily="34" charset="0"/>
        <a:buChar char="●"/>
        <a:defRPr lang="fr-FR" sz="2000" kern="1200" dirty="0">
          <a:solidFill>
            <a:srgbClr val="404040"/>
          </a:solidFill>
          <a:latin typeface="+mj-lt"/>
          <a:ea typeface="+mn-ea"/>
          <a:cs typeface="+mn-cs"/>
        </a:defRPr>
      </a:lvl2pPr>
      <a:lvl3pPr marL="1143000" indent="-228600" algn="l" rtl="0" eaLnBrk="1" fontAlgn="base" hangingPunct="1">
        <a:spcBef>
          <a:spcPct val="20000"/>
        </a:spcBef>
        <a:spcAft>
          <a:spcPct val="0"/>
        </a:spcAft>
        <a:buClr>
          <a:srgbClr val="5CB4CC"/>
        </a:buClr>
        <a:buSzPct val="100000"/>
        <a:buFont typeface="Trebuchet MS" pitchFamily="34" charset="0"/>
        <a:buChar char="●"/>
        <a:defRPr lang="fr-FR" sz="2400" kern="1200" dirty="0">
          <a:solidFill>
            <a:srgbClr val="404040"/>
          </a:solidFill>
          <a:latin typeface="+mj-lt"/>
          <a:ea typeface="+mn-ea"/>
          <a:cs typeface="+mn-cs"/>
        </a:defRPr>
      </a:lvl3pPr>
      <a:lvl4pPr marL="1600200" indent="-228600" algn="l" rtl="0" eaLnBrk="1" fontAlgn="base" hangingPunct="1">
        <a:spcBef>
          <a:spcPct val="20000"/>
        </a:spcBef>
        <a:spcAft>
          <a:spcPct val="0"/>
        </a:spcAft>
        <a:buClr>
          <a:srgbClr val="17375E"/>
        </a:buClr>
        <a:buSzPct val="90000"/>
        <a:buFont typeface="Wingdings 3" pitchFamily="18" charset="2"/>
        <a:buChar char=""/>
        <a:defRPr lang="fr-FR" sz="1600" kern="1200" dirty="0">
          <a:solidFill>
            <a:srgbClr val="404040"/>
          </a:solidFill>
          <a:latin typeface="+mj-lt"/>
          <a:ea typeface="+mn-ea"/>
          <a:cs typeface="+mn-cs"/>
        </a:defRPr>
      </a:lvl4pPr>
      <a:lvl5pPr marL="2057400" indent="-228600" algn="l" rtl="0" eaLnBrk="1" fontAlgn="base" hangingPunct="1">
        <a:spcBef>
          <a:spcPct val="20000"/>
        </a:spcBef>
        <a:spcAft>
          <a:spcPct val="0"/>
        </a:spcAft>
        <a:buClr>
          <a:srgbClr val="604A7B"/>
        </a:buClr>
        <a:buSzPct val="125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3"/>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pPr algn="r" defTabSz="1219170"/>
            <a:fld id="{223AE667-62C7-4F35-A20E-D4BC76C7BADE}" type="datetime1">
              <a:rPr lang="fr-FR" cap="all" smtClean="0">
                <a:solidFill>
                  <a:srgbClr val="000000"/>
                </a:solidFill>
              </a:rPr>
              <a:pPr algn="r" defTabSz="1219170"/>
              <a:t>10/06/2026</a:t>
            </a:fld>
            <a:endParaRPr lang="fr-FR" cap="all" dirty="0">
              <a:solidFill>
                <a:srgbClr val="000000"/>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pPr defTabSz="1219170"/>
            <a:fld id="{733122C9-A0B9-462F-8757-0847AD287B63}" type="slidenum">
              <a:rPr lang="fr-FR" smtClean="0">
                <a:solidFill>
                  <a:srgbClr val="000000"/>
                </a:solidFill>
              </a:rPr>
              <a:pPr defTabSz="1219170"/>
              <a:t>‹N°›</a:t>
            </a:fld>
            <a:endParaRPr lang="fr-FR" dirty="0">
              <a:solidFill>
                <a:srgbClr val="000000"/>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48798768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 id="2147483802" r:id="rId24"/>
    <p:sldLayoutId id="2147483803" r:id="rId25"/>
    <p:sldLayoutId id="2147483804" r:id="rId26"/>
    <p:sldLayoutId id="2147483805" r:id="rId27"/>
    <p:sldLayoutId id="2147483806" r:id="rId28"/>
    <p:sldLayoutId id="2147483807" r:id="rId29"/>
    <p:sldLayoutId id="2147483808" r:id="rId30"/>
    <p:sldLayoutId id="2147483809" r:id="rId31"/>
  </p:sldLayoutIdLst>
  <p:hf hd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2349984639"/>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 id="2147483851" r:id="rId20"/>
    <p:sldLayoutId id="2147483852" r:id="rId21"/>
    <p:sldLayoutId id="2147483853" r:id="rId22"/>
    <p:sldLayoutId id="2147483854" r:id="rId23"/>
    <p:sldLayoutId id="2147483855" r:id="rId24"/>
    <p:sldLayoutId id="2147483856" r:id="rId25"/>
    <p:sldLayoutId id="2147483857" r:id="rId26"/>
    <p:sldLayoutId id="2147483858" r:id="rId27"/>
    <p:sldLayoutId id="2147483859" r:id="rId28"/>
    <p:sldLayoutId id="2147483860" r:id="rId29"/>
    <p:sldLayoutId id="2147483861" r:id="rId30"/>
    <p:sldLayoutId id="2147483862" r:id="rId31"/>
    <p:sldLayoutId id="2147483863" r:id="rId32"/>
    <p:sldLayoutId id="2147483864" r:id="rId33"/>
    <p:sldLayoutId id="2147483892"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3356841118"/>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 id="2147483910" r:id="rId17"/>
    <p:sldLayoutId id="2147483911" r:id="rId18"/>
    <p:sldLayoutId id="2147483912" r:id="rId19"/>
    <p:sldLayoutId id="2147483913" r:id="rId20"/>
    <p:sldLayoutId id="2147483914" r:id="rId21"/>
    <p:sldLayoutId id="2147483915" r:id="rId22"/>
    <p:sldLayoutId id="2147483916" r:id="rId23"/>
    <p:sldLayoutId id="2147483917" r:id="rId24"/>
    <p:sldLayoutId id="2147483918" r:id="rId25"/>
    <p:sldLayoutId id="2147483919" r:id="rId26"/>
    <p:sldLayoutId id="2147483920" r:id="rId27"/>
    <p:sldLayoutId id="2147483921" r:id="rId28"/>
    <p:sldLayoutId id="2147483922" r:id="rId29"/>
    <p:sldLayoutId id="2147483923" r:id="rId30"/>
    <p:sldLayoutId id="2147483924" r:id="rId31"/>
    <p:sldLayoutId id="2147483925" r:id="rId32"/>
    <p:sldLayoutId id="2147483926" r:id="rId33"/>
    <p:sldLayoutId id="2147483954"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36"/>
          <a:stretch>
            <a:fillRect/>
          </a:stretch>
        </p:blipFill>
        <p:spPr>
          <a:xfrm>
            <a:off x="9693871" y="5738812"/>
            <a:ext cx="2099671" cy="961074"/>
          </a:xfrm>
          <a:prstGeom prst="rect">
            <a:avLst/>
          </a:prstGeom>
        </p:spPr>
      </p:pic>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1273095" y="2087731"/>
            <a:ext cx="9360000" cy="360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10/06/2026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86"/>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MODIFIEZ LE STYLE DU TITRE</a:t>
            </a:r>
          </a:p>
        </p:txBody>
      </p:sp>
    </p:spTree>
    <p:extLst>
      <p:ext uri="{BB962C8B-B14F-4D97-AF65-F5344CB8AC3E}">
        <p14:creationId xmlns:p14="http://schemas.microsoft.com/office/powerpoint/2010/main" val="1853035307"/>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 id="2147483975" r:id="rId20"/>
    <p:sldLayoutId id="2147483976" r:id="rId21"/>
    <p:sldLayoutId id="2147483977" r:id="rId22"/>
    <p:sldLayoutId id="2147483978" r:id="rId23"/>
    <p:sldLayoutId id="2147483979" r:id="rId24"/>
    <p:sldLayoutId id="2147483980" r:id="rId25"/>
    <p:sldLayoutId id="2147483981" r:id="rId26"/>
    <p:sldLayoutId id="2147483982" r:id="rId27"/>
    <p:sldLayoutId id="2147483983" r:id="rId28"/>
    <p:sldLayoutId id="2147483984" r:id="rId29"/>
    <p:sldLayoutId id="2147483985" r:id="rId30"/>
    <p:sldLayoutId id="2147483986" r:id="rId31"/>
    <p:sldLayoutId id="2147483987" r:id="rId32"/>
    <p:sldLayoutId id="2147483988" r:id="rId33"/>
    <p:sldLayoutId id="2147484016" r:id="rId3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9.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9.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hyperlink" Target="https://commandes-com.cpam31.fr/" TargetMode="External"/><Relationship Id="rId2" Type="http://schemas.openxmlformats.org/officeDocument/2006/relationships/notesSlide" Target="../notesSlides/notesSlide10.xml"/><Relationship Id="rId1" Type="http://schemas.openxmlformats.org/officeDocument/2006/relationships/slideLayout" Target="../slideLayouts/slideLayout54.xml"/><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7.png"/><Relationship Id="rId4" Type="http://schemas.openxmlformats.org/officeDocument/2006/relationships/diagramLayout" Target="../diagrams/layout1.xml"/><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B7EA0C9-5B34-8A43-BEF0-32B1A8C62429}"/>
              </a:ext>
            </a:extLst>
          </p:cNvPr>
          <p:cNvSpPr>
            <a:spLocks noGrp="1"/>
          </p:cNvSpPr>
          <p:nvPr>
            <p:ph type="ctrTitle"/>
          </p:nvPr>
        </p:nvSpPr>
        <p:spPr/>
        <p:txBody>
          <a:bodyPr>
            <a:normAutofit/>
          </a:bodyPr>
          <a:lstStyle/>
          <a:p>
            <a:pPr algn="ctr"/>
            <a:r>
              <a:rPr lang="fr-FR" dirty="0"/>
              <a:t>Information MSP</a:t>
            </a:r>
            <a:br>
              <a:rPr lang="fr-FR" dirty="0"/>
            </a:br>
            <a:r>
              <a:rPr lang="fr-FR" sz="3200" dirty="0">
                <a:solidFill>
                  <a:srgbClr val="FF0000"/>
                </a:solidFill>
              </a:rPr>
              <a:t>semaine de l’INSUFFISANCE CARDIAQUE</a:t>
            </a:r>
            <a:br>
              <a:rPr lang="fr-FR" dirty="0"/>
            </a:br>
            <a:br>
              <a:rPr lang="fr-FR" dirty="0"/>
            </a:br>
            <a:br>
              <a:rPr lang="fr-FR" dirty="0"/>
            </a:br>
            <a:r>
              <a:rPr lang="fr-FR" sz="2700" dirty="0"/>
              <a:t>11 JUIN 2026</a:t>
            </a:r>
            <a:endParaRPr lang="fr-FR" dirty="0"/>
          </a:p>
        </p:txBody>
      </p:sp>
      <p:sp>
        <p:nvSpPr>
          <p:cNvPr id="2" name="Espace réservé de la date 1">
            <a:extLst>
              <a:ext uri="{FF2B5EF4-FFF2-40B4-BE49-F238E27FC236}">
                <a16:creationId xmlns:a16="http://schemas.microsoft.com/office/drawing/2014/main" id="{3386A870-7F07-434A-8B1A-EA0DE52CBB3F}"/>
              </a:ext>
            </a:extLst>
          </p:cNvPr>
          <p:cNvSpPr>
            <a:spLocks noGrp="1"/>
          </p:cNvSpPr>
          <p:nvPr>
            <p:ph type="dt" sz="half" idx="10"/>
          </p:nvPr>
        </p:nvSpPr>
        <p:spPr/>
        <p:txBody>
          <a:bodyPr/>
          <a:lstStyle/>
          <a:p>
            <a:r>
              <a:rPr lang="fr-FR" dirty="0"/>
              <a:t>11/06/2026</a:t>
            </a:r>
          </a:p>
        </p:txBody>
      </p:sp>
      <p:pic>
        <p:nvPicPr>
          <p:cNvPr id="4" name="Image 3">
            <a:extLst>
              <a:ext uri="{FF2B5EF4-FFF2-40B4-BE49-F238E27FC236}">
                <a16:creationId xmlns:a16="http://schemas.microsoft.com/office/drawing/2014/main" id="{6B412DCE-5746-C1A9-F7AA-FA4636C43812}"/>
              </a:ext>
            </a:extLst>
          </p:cNvPr>
          <p:cNvPicPr>
            <a:picLocks noChangeAspect="1"/>
          </p:cNvPicPr>
          <p:nvPr/>
        </p:nvPicPr>
        <p:blipFill>
          <a:blip r:embed="rId3"/>
          <a:stretch>
            <a:fillRect/>
          </a:stretch>
        </p:blipFill>
        <p:spPr>
          <a:xfrm>
            <a:off x="8506569" y="198000"/>
            <a:ext cx="2546829" cy="1607138"/>
          </a:xfrm>
          <a:prstGeom prst="rect">
            <a:avLst/>
          </a:prstGeom>
        </p:spPr>
      </p:pic>
      <p:pic>
        <p:nvPicPr>
          <p:cNvPr id="6" name="Image 5">
            <a:extLst>
              <a:ext uri="{FF2B5EF4-FFF2-40B4-BE49-F238E27FC236}">
                <a16:creationId xmlns:a16="http://schemas.microsoft.com/office/drawing/2014/main" id="{63B435D4-EB33-B76C-8AD1-CA619597A56B}"/>
              </a:ext>
            </a:extLst>
          </p:cNvPr>
          <p:cNvPicPr>
            <a:picLocks noChangeAspect="1"/>
          </p:cNvPicPr>
          <p:nvPr/>
        </p:nvPicPr>
        <p:blipFill>
          <a:blip r:embed="rId4"/>
          <a:stretch>
            <a:fillRect/>
          </a:stretch>
        </p:blipFill>
        <p:spPr>
          <a:xfrm>
            <a:off x="9168311" y="3721842"/>
            <a:ext cx="2383743" cy="2609314"/>
          </a:xfrm>
          <a:prstGeom prst="rect">
            <a:avLst/>
          </a:prstGeom>
        </p:spPr>
      </p:pic>
    </p:spTree>
    <p:extLst>
      <p:ext uri="{BB962C8B-B14F-4D97-AF65-F5344CB8AC3E}">
        <p14:creationId xmlns:p14="http://schemas.microsoft.com/office/powerpoint/2010/main" val="1108476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a:solidFill>
            <a:schemeClr val="tx1"/>
          </a:solidFill>
        </p:spPr>
        <p:txBody>
          <a:bodyPr/>
          <a:lstStyle/>
          <a:p>
            <a:r>
              <a:rPr lang="fr-FR" dirty="0"/>
              <a:t>outils semaine de </a:t>
            </a:r>
            <a:r>
              <a:rPr lang="fr-FR" dirty="0" err="1"/>
              <a:t>l’ic</a:t>
            </a:r>
            <a:r>
              <a:rPr lang="fr-FR" dirty="0"/>
              <a:t>		</a:t>
            </a:r>
          </a:p>
        </p:txBody>
      </p:sp>
      <p:pic>
        <p:nvPicPr>
          <p:cNvPr id="9" name="Image 8">
            <a:extLst>
              <a:ext uri="{FF2B5EF4-FFF2-40B4-BE49-F238E27FC236}">
                <a16:creationId xmlns:a16="http://schemas.microsoft.com/office/drawing/2014/main" id="{E44FF18C-BC25-4F9C-339C-396AA7EAAE34}"/>
              </a:ext>
            </a:extLst>
          </p:cNvPr>
          <p:cNvPicPr>
            <a:picLocks noChangeAspect="1"/>
          </p:cNvPicPr>
          <p:nvPr/>
        </p:nvPicPr>
        <p:blipFill>
          <a:blip r:embed="rId3"/>
          <a:stretch>
            <a:fillRect/>
          </a:stretch>
        </p:blipFill>
        <p:spPr>
          <a:xfrm>
            <a:off x="623599" y="2050249"/>
            <a:ext cx="2989387" cy="3394728"/>
          </a:xfrm>
          <a:prstGeom prst="rect">
            <a:avLst/>
          </a:prstGeom>
        </p:spPr>
      </p:pic>
      <p:pic>
        <p:nvPicPr>
          <p:cNvPr id="10" name="Image 9">
            <a:extLst>
              <a:ext uri="{FF2B5EF4-FFF2-40B4-BE49-F238E27FC236}">
                <a16:creationId xmlns:a16="http://schemas.microsoft.com/office/drawing/2014/main" id="{AB39DD09-BF67-0097-C559-A4F8814BF5B7}"/>
              </a:ext>
            </a:extLst>
          </p:cNvPr>
          <p:cNvPicPr>
            <a:picLocks noChangeAspect="1"/>
          </p:cNvPicPr>
          <p:nvPr/>
        </p:nvPicPr>
        <p:blipFill>
          <a:blip r:embed="rId4"/>
          <a:stretch>
            <a:fillRect/>
          </a:stretch>
        </p:blipFill>
        <p:spPr>
          <a:xfrm>
            <a:off x="3928173" y="1978337"/>
            <a:ext cx="3806127" cy="2757502"/>
          </a:xfrm>
          <a:prstGeom prst="rect">
            <a:avLst/>
          </a:prstGeom>
        </p:spPr>
      </p:pic>
    </p:spTree>
    <p:extLst>
      <p:ext uri="{BB962C8B-B14F-4D97-AF65-F5344CB8AC3E}">
        <p14:creationId xmlns:p14="http://schemas.microsoft.com/office/powerpoint/2010/main" val="656071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a:solidFill>
            <a:schemeClr val="tx1"/>
          </a:solidFill>
        </p:spPr>
        <p:txBody>
          <a:bodyPr/>
          <a:lstStyle/>
          <a:p>
            <a:r>
              <a:rPr lang="fr-FR" dirty="0"/>
              <a:t>outils semaine de </a:t>
            </a:r>
            <a:r>
              <a:rPr lang="fr-FR" dirty="0" err="1"/>
              <a:t>l’ic</a:t>
            </a:r>
            <a:r>
              <a:rPr lang="fr-FR" dirty="0"/>
              <a:t> - Pharmacies		</a:t>
            </a:r>
          </a:p>
        </p:txBody>
      </p:sp>
      <p:pic>
        <p:nvPicPr>
          <p:cNvPr id="4" name="Image 3">
            <a:extLst>
              <a:ext uri="{FF2B5EF4-FFF2-40B4-BE49-F238E27FC236}">
                <a16:creationId xmlns:a16="http://schemas.microsoft.com/office/drawing/2014/main" id="{00000000-0008-0000-0200-000006000000}"/>
              </a:ext>
            </a:extLst>
          </p:cNvPr>
          <p:cNvPicPr/>
          <p:nvPr/>
        </p:nvPicPr>
        <p:blipFill>
          <a:blip r:embed="rId2"/>
          <a:stretch>
            <a:fillRect/>
          </a:stretch>
        </p:blipFill>
        <p:spPr>
          <a:xfrm>
            <a:off x="498660" y="2031198"/>
            <a:ext cx="2949390" cy="3502826"/>
          </a:xfrm>
          <a:prstGeom prst="rect">
            <a:avLst/>
          </a:prstGeom>
        </p:spPr>
      </p:pic>
      <p:pic>
        <p:nvPicPr>
          <p:cNvPr id="3" name="Image 2">
            <a:extLst>
              <a:ext uri="{FF2B5EF4-FFF2-40B4-BE49-F238E27FC236}">
                <a16:creationId xmlns:a16="http://schemas.microsoft.com/office/drawing/2014/main" id="{00000000-0008-0000-0200-000007000000}"/>
              </a:ext>
            </a:extLst>
          </p:cNvPr>
          <p:cNvPicPr/>
          <p:nvPr/>
        </p:nvPicPr>
        <p:blipFill>
          <a:blip r:embed="rId3"/>
          <a:stretch>
            <a:fillRect/>
          </a:stretch>
        </p:blipFill>
        <p:spPr>
          <a:xfrm>
            <a:off x="3873685" y="2314182"/>
            <a:ext cx="2822390" cy="3572267"/>
          </a:xfrm>
          <a:prstGeom prst="rect">
            <a:avLst/>
          </a:prstGeom>
        </p:spPr>
      </p:pic>
      <p:pic>
        <p:nvPicPr>
          <p:cNvPr id="6" name="Image 5">
            <a:extLst>
              <a:ext uri="{FF2B5EF4-FFF2-40B4-BE49-F238E27FC236}">
                <a16:creationId xmlns:a16="http://schemas.microsoft.com/office/drawing/2014/main" id="{00000000-0008-0000-0200-000009000000}"/>
              </a:ext>
            </a:extLst>
          </p:cNvPr>
          <p:cNvPicPr/>
          <p:nvPr/>
        </p:nvPicPr>
        <p:blipFill>
          <a:blip r:embed="rId4"/>
          <a:stretch>
            <a:fillRect/>
          </a:stretch>
        </p:blipFill>
        <p:spPr>
          <a:xfrm>
            <a:off x="6783069" y="2174074"/>
            <a:ext cx="1875157" cy="2494363"/>
          </a:xfrm>
          <a:prstGeom prst="rect">
            <a:avLst/>
          </a:prstGeom>
        </p:spPr>
      </p:pic>
      <p:pic>
        <p:nvPicPr>
          <p:cNvPr id="7" name="Image 6">
            <a:extLst>
              <a:ext uri="{FF2B5EF4-FFF2-40B4-BE49-F238E27FC236}">
                <a16:creationId xmlns:a16="http://schemas.microsoft.com/office/drawing/2014/main" id="{00000000-0008-0000-0200-00000B000000}"/>
              </a:ext>
            </a:extLst>
          </p:cNvPr>
          <p:cNvPicPr/>
          <p:nvPr/>
        </p:nvPicPr>
        <p:blipFill>
          <a:blip r:embed="rId5"/>
          <a:stretch>
            <a:fillRect/>
          </a:stretch>
        </p:blipFill>
        <p:spPr>
          <a:xfrm>
            <a:off x="8916670" y="2031198"/>
            <a:ext cx="2533465" cy="3502825"/>
          </a:xfrm>
          <a:prstGeom prst="rect">
            <a:avLst/>
          </a:prstGeom>
        </p:spPr>
      </p:pic>
    </p:spTree>
    <p:extLst>
      <p:ext uri="{BB962C8B-B14F-4D97-AF65-F5344CB8AC3E}">
        <p14:creationId xmlns:p14="http://schemas.microsoft.com/office/powerpoint/2010/main" val="844500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a:solidFill>
            <a:schemeClr val="tx1"/>
          </a:solidFill>
        </p:spPr>
        <p:txBody>
          <a:bodyPr/>
          <a:lstStyle/>
          <a:p>
            <a:r>
              <a:rPr lang="fr-FR" dirty="0"/>
              <a:t>SEMAINE DE </a:t>
            </a:r>
            <a:r>
              <a:rPr lang="fr-FR" dirty="0" err="1"/>
              <a:t>L’ic</a:t>
            </a:r>
            <a:r>
              <a:rPr lang="fr-FR" dirty="0"/>
              <a:t> - Sensibilisation sur le sel 	</a:t>
            </a:r>
            <a:br>
              <a:rPr lang="fr-FR" dirty="0"/>
            </a:br>
            <a:endParaRPr lang="fr-FR" dirty="0"/>
          </a:p>
        </p:txBody>
      </p:sp>
      <p:pic>
        <p:nvPicPr>
          <p:cNvPr id="15" name="Image 14">
            <a:extLst>
              <a:ext uri="{FF2B5EF4-FFF2-40B4-BE49-F238E27FC236}">
                <a16:creationId xmlns:a16="http://schemas.microsoft.com/office/drawing/2014/main" id="{3EF1DB21-E102-9A6B-EC5F-ED81C9E81EAA}"/>
              </a:ext>
            </a:extLst>
          </p:cNvPr>
          <p:cNvPicPr>
            <a:picLocks noChangeAspect="1"/>
          </p:cNvPicPr>
          <p:nvPr/>
        </p:nvPicPr>
        <p:blipFill>
          <a:blip r:embed="rId3"/>
          <a:stretch>
            <a:fillRect/>
          </a:stretch>
        </p:blipFill>
        <p:spPr>
          <a:xfrm>
            <a:off x="497340" y="2450303"/>
            <a:ext cx="2954651" cy="4067344"/>
          </a:xfrm>
          <a:prstGeom prst="rect">
            <a:avLst/>
          </a:prstGeom>
        </p:spPr>
      </p:pic>
      <p:pic>
        <p:nvPicPr>
          <p:cNvPr id="17" name="Image 16">
            <a:extLst>
              <a:ext uri="{FF2B5EF4-FFF2-40B4-BE49-F238E27FC236}">
                <a16:creationId xmlns:a16="http://schemas.microsoft.com/office/drawing/2014/main" id="{CAD1F9B5-9041-3D90-6A9A-6CDDC993F707}"/>
              </a:ext>
            </a:extLst>
          </p:cNvPr>
          <p:cNvPicPr>
            <a:picLocks noChangeAspect="1"/>
          </p:cNvPicPr>
          <p:nvPr/>
        </p:nvPicPr>
        <p:blipFill>
          <a:blip r:embed="rId4"/>
          <a:stretch>
            <a:fillRect/>
          </a:stretch>
        </p:blipFill>
        <p:spPr>
          <a:xfrm>
            <a:off x="3720355" y="2411345"/>
            <a:ext cx="2944510" cy="4145259"/>
          </a:xfrm>
          <a:prstGeom prst="rect">
            <a:avLst/>
          </a:prstGeom>
        </p:spPr>
      </p:pic>
      <p:pic>
        <p:nvPicPr>
          <p:cNvPr id="19" name="Image 18">
            <a:extLst>
              <a:ext uri="{FF2B5EF4-FFF2-40B4-BE49-F238E27FC236}">
                <a16:creationId xmlns:a16="http://schemas.microsoft.com/office/drawing/2014/main" id="{4FDDF894-1576-306B-6F17-271E8819F30F}"/>
              </a:ext>
            </a:extLst>
          </p:cNvPr>
          <p:cNvPicPr>
            <a:picLocks noChangeAspect="1"/>
          </p:cNvPicPr>
          <p:nvPr/>
        </p:nvPicPr>
        <p:blipFill>
          <a:blip r:embed="rId5"/>
          <a:stretch>
            <a:fillRect/>
          </a:stretch>
        </p:blipFill>
        <p:spPr>
          <a:xfrm>
            <a:off x="8429528" y="1939113"/>
            <a:ext cx="3367003" cy="4805387"/>
          </a:xfrm>
          <a:prstGeom prst="rect">
            <a:avLst/>
          </a:prstGeom>
        </p:spPr>
      </p:pic>
      <p:sp>
        <p:nvSpPr>
          <p:cNvPr id="4" name="ZoneTexte 3">
            <a:extLst>
              <a:ext uri="{FF2B5EF4-FFF2-40B4-BE49-F238E27FC236}">
                <a16:creationId xmlns:a16="http://schemas.microsoft.com/office/drawing/2014/main" id="{5876595E-9A08-FF5E-B71C-0B656BBE47DA}"/>
              </a:ext>
            </a:extLst>
          </p:cNvPr>
          <p:cNvSpPr txBox="1"/>
          <p:nvPr/>
        </p:nvSpPr>
        <p:spPr>
          <a:xfrm>
            <a:off x="497340" y="1699912"/>
            <a:ext cx="7589385" cy="754053"/>
          </a:xfrm>
          <a:prstGeom prst="rect">
            <a:avLst/>
          </a:prstGeom>
          <a:noFill/>
        </p:spPr>
        <p:txBody>
          <a:bodyPr wrap="square" rtlCol="0">
            <a:spAutoFit/>
          </a:bodyPr>
          <a:lstStyle/>
          <a:p>
            <a:pPr marL="285750" lvl="0" indent="-285750">
              <a:spcAft>
                <a:spcPts val="0"/>
              </a:spcAft>
              <a:buFont typeface="Wingdings" panose="05000000000000000000" pitchFamily="2" charset="2"/>
              <a:buChar char="Ø"/>
            </a:pPr>
            <a:r>
              <a:rPr lang="fr-FR" sz="1800" b="1" dirty="0"/>
              <a:t>Défi: </a:t>
            </a:r>
            <a:r>
              <a:rPr lang="fr-FR" sz="1800" b="1" dirty="0">
                <a:solidFill>
                  <a:schemeClr val="tx1"/>
                </a:solidFill>
              </a:rPr>
              <a:t>Moins de sel dans mon assiette </a:t>
            </a:r>
            <a:r>
              <a:rPr lang="fr-FR" sz="1800" b="1" u="sng" dirty="0">
                <a:solidFill>
                  <a:schemeClr val="tx1"/>
                </a:solidFill>
              </a:rPr>
              <a:t>Recommandation :</a:t>
            </a:r>
            <a:r>
              <a:rPr lang="fr-FR" sz="1800" b="1" dirty="0">
                <a:solidFill>
                  <a:schemeClr val="tx1"/>
                </a:solidFill>
              </a:rPr>
              <a:t> </a:t>
            </a:r>
            <a:r>
              <a:rPr lang="fr-FR" sz="1800" dirty="0">
                <a:solidFill>
                  <a:schemeClr val="tx1"/>
                </a:solidFill>
              </a:rPr>
              <a:t>Maximum </a:t>
            </a:r>
            <a:r>
              <a:rPr lang="fr-FR" sz="1800" b="1" dirty="0">
                <a:solidFill>
                  <a:schemeClr val="tx1"/>
                </a:solidFill>
              </a:rPr>
              <a:t>5 à 6 g de sel par jour</a:t>
            </a:r>
            <a:r>
              <a:rPr lang="fr-FR" sz="1800" dirty="0">
                <a:solidFill>
                  <a:schemeClr val="tx1"/>
                </a:solidFill>
              </a:rPr>
              <a:t> (environ 1 cuillère à café).</a:t>
            </a:r>
            <a:endParaRPr lang="fr-FR" sz="1800" b="1" dirty="0">
              <a:solidFill>
                <a:schemeClr val="tx1"/>
              </a:solidFill>
              <a:ea typeface="Calibri" panose="020F0502020204030204" pitchFamily="34" charset="0"/>
            </a:endParaRPr>
          </a:p>
          <a:p>
            <a:pPr marL="449580" algn="just">
              <a:spcAft>
                <a:spcPts val="0"/>
              </a:spcAft>
            </a:pPr>
            <a:endParaRPr lang="fr-FR" sz="700" dirty="0">
              <a:solidFill>
                <a:schemeClr val="tx1"/>
              </a:solidFill>
              <a:latin typeface="+mj-lt"/>
            </a:endParaRPr>
          </a:p>
        </p:txBody>
      </p:sp>
    </p:spTree>
    <p:extLst>
      <p:ext uri="{BB962C8B-B14F-4D97-AF65-F5344CB8AC3E}">
        <p14:creationId xmlns:p14="http://schemas.microsoft.com/office/powerpoint/2010/main" val="2570029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306755" y="277091"/>
            <a:ext cx="10515600" cy="835566"/>
          </a:xfrm>
        </p:spPr>
        <p:txBody>
          <a:bodyPr/>
          <a:lstStyle/>
          <a:p>
            <a:r>
              <a:rPr lang="fr-FR" dirty="0"/>
              <a:t>Mise en place d’une rubrique IC sur le site Partenaires</a:t>
            </a:r>
            <a:endParaRPr lang="fr-FR" sz="2400" dirty="0"/>
          </a:p>
        </p:txBody>
      </p:sp>
      <p:sp>
        <p:nvSpPr>
          <p:cNvPr id="2" name="Espace réservé du contenu 1"/>
          <p:cNvSpPr>
            <a:spLocks noGrp="1"/>
          </p:cNvSpPr>
          <p:nvPr>
            <p:ph idx="1"/>
          </p:nvPr>
        </p:nvSpPr>
        <p:spPr>
          <a:xfrm>
            <a:off x="827026" y="1452956"/>
            <a:ext cx="11058219" cy="4351338"/>
          </a:xfrm>
        </p:spPr>
        <p:txBody>
          <a:bodyPr/>
          <a:lstStyle/>
          <a:p>
            <a:pPr marL="6097588" indent="0" algn="just">
              <a:buNone/>
            </a:pPr>
            <a:r>
              <a:rPr lang="fr-FR" dirty="0"/>
              <a:t>Mise à disposition des supports de communication des campagnes nationales, régionales ou locales : </a:t>
            </a:r>
            <a:endParaRPr lang="fr-FR" dirty="0">
              <a:hlinkClick r:id="" action="ppaction://noaction"/>
            </a:endParaRPr>
          </a:p>
          <a:p>
            <a:pPr marL="6440488" indent="-342900">
              <a:buFont typeface="Wingdings" panose="05000000000000000000" pitchFamily="2" charset="2"/>
              <a:buChar char="Ø"/>
            </a:pPr>
            <a:r>
              <a:rPr lang="fr-FR" dirty="0">
                <a:hlinkClick r:id="" action="ppaction://noaction"/>
              </a:rPr>
              <a:t>https://partenaires.cpam31.fr/la-sante-des-adultes/pathologie-chronique/parcours-insuffisance-cardiaque/</a:t>
            </a:r>
            <a:endParaRPr lang="fr-FR" dirty="0"/>
          </a:p>
          <a:p>
            <a:pPr marL="6440488" indent="-342900">
              <a:buFont typeface="Wingdings" panose="05000000000000000000" pitchFamily="2" charset="2"/>
              <a:buChar char="Ø"/>
            </a:pPr>
            <a:r>
              <a:rPr lang="fr-FR" dirty="0">
                <a:hlinkClick r:id="rId3"/>
              </a:rPr>
              <a:t>https://commandes-com.cpam31.fr/</a:t>
            </a:r>
            <a:endParaRPr lang="fr-FR" dirty="0"/>
          </a:p>
          <a:p>
            <a:pPr marL="6097588"/>
            <a:endParaRPr lang="fr-FR" dirty="0"/>
          </a:p>
          <a:p>
            <a:endParaRPr lang="fr-FR" dirty="0"/>
          </a:p>
        </p:txBody>
      </p:sp>
      <p:sp>
        <p:nvSpPr>
          <p:cNvPr id="6" name="Espace réservé du numéro de diapositive 5"/>
          <p:cNvSpPr>
            <a:spLocks noGrp="1"/>
          </p:cNvSpPr>
          <p:nvPr>
            <p:ph type="sldNum" sz="quarter" idx="12"/>
          </p:nvPr>
        </p:nvSpPr>
        <p:spPr/>
        <p:txBody>
          <a:bodyPr/>
          <a:lstStyle/>
          <a:p>
            <a:pPr>
              <a:defRPr/>
            </a:pPr>
            <a:fld id="{B0DC177B-580E-4154-B2C8-CC91D41B3368}" type="slidenum">
              <a:rPr lang="fr-FR" altLang="fr-FR" smtClean="0"/>
              <a:pPr>
                <a:defRPr/>
              </a:pPr>
              <a:t>13</a:t>
            </a:fld>
            <a:endParaRPr lang="fr-FR" altLang="fr-FR"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1454" y="5546951"/>
            <a:ext cx="2877305" cy="904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755" y="1587880"/>
            <a:ext cx="6541114" cy="4301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259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a:solidFill>
            <a:schemeClr val="tx1"/>
          </a:solidFill>
        </p:spPr>
        <p:txBody>
          <a:bodyPr/>
          <a:lstStyle/>
          <a:p>
            <a:r>
              <a:rPr lang="fr-FR" dirty="0"/>
              <a:t>SEMAINE DE </a:t>
            </a:r>
            <a:r>
              <a:rPr lang="fr-FR" dirty="0" err="1"/>
              <a:t>L’ic</a:t>
            </a:r>
            <a:r>
              <a:rPr lang="fr-FR" dirty="0"/>
              <a:t> - Sensibilisation sur le sel 	</a:t>
            </a:r>
            <a:br>
              <a:rPr lang="fr-FR" dirty="0"/>
            </a:br>
            <a:endParaRPr lang="fr-FR" dirty="0"/>
          </a:p>
        </p:txBody>
      </p:sp>
      <p:pic>
        <p:nvPicPr>
          <p:cNvPr id="6" name="Image 5">
            <a:extLst>
              <a:ext uri="{FF2B5EF4-FFF2-40B4-BE49-F238E27FC236}">
                <a16:creationId xmlns:a16="http://schemas.microsoft.com/office/drawing/2014/main" id="{11BA8A3B-ADE0-4A20-439C-E860D3EBFBE1}"/>
              </a:ext>
            </a:extLst>
          </p:cNvPr>
          <p:cNvPicPr>
            <a:picLocks noChangeAspect="1"/>
          </p:cNvPicPr>
          <p:nvPr/>
        </p:nvPicPr>
        <p:blipFill>
          <a:blip r:embed="rId3"/>
          <a:stretch>
            <a:fillRect/>
          </a:stretch>
        </p:blipFill>
        <p:spPr>
          <a:xfrm>
            <a:off x="1264985" y="1866336"/>
            <a:ext cx="8574257" cy="4651311"/>
          </a:xfrm>
          <a:prstGeom prst="rect">
            <a:avLst/>
          </a:prstGeom>
        </p:spPr>
      </p:pic>
    </p:spTree>
    <p:extLst>
      <p:ext uri="{BB962C8B-B14F-4D97-AF65-F5344CB8AC3E}">
        <p14:creationId xmlns:p14="http://schemas.microsoft.com/office/powerpoint/2010/main" val="1857625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a:solidFill>
            <a:schemeClr val="tx1"/>
          </a:solidFill>
        </p:spPr>
        <p:txBody>
          <a:bodyPr/>
          <a:lstStyle/>
          <a:p>
            <a:r>
              <a:rPr lang="fr-FR" dirty="0"/>
              <a:t>SEMAINE DE </a:t>
            </a:r>
            <a:r>
              <a:rPr lang="fr-FR" dirty="0" err="1"/>
              <a:t>L’ic</a:t>
            </a:r>
            <a:r>
              <a:rPr lang="fr-FR" dirty="0"/>
              <a:t> - Sensibilisation sur le sel 	</a:t>
            </a:r>
            <a:br>
              <a:rPr lang="fr-FR" dirty="0"/>
            </a:br>
            <a:endParaRPr lang="fr-FR" dirty="0"/>
          </a:p>
        </p:txBody>
      </p:sp>
      <p:pic>
        <p:nvPicPr>
          <p:cNvPr id="4" name="Image 3">
            <a:extLst>
              <a:ext uri="{FF2B5EF4-FFF2-40B4-BE49-F238E27FC236}">
                <a16:creationId xmlns:a16="http://schemas.microsoft.com/office/drawing/2014/main" id="{D5EBF496-0943-E36C-F7FE-D1C19CDA86D0}"/>
              </a:ext>
            </a:extLst>
          </p:cNvPr>
          <p:cNvPicPr>
            <a:picLocks noChangeAspect="1"/>
          </p:cNvPicPr>
          <p:nvPr/>
        </p:nvPicPr>
        <p:blipFill>
          <a:blip r:embed="rId3"/>
          <a:stretch>
            <a:fillRect/>
          </a:stretch>
        </p:blipFill>
        <p:spPr>
          <a:xfrm>
            <a:off x="498660" y="1629878"/>
            <a:ext cx="8906304" cy="4887769"/>
          </a:xfrm>
          <a:prstGeom prst="rect">
            <a:avLst/>
          </a:prstGeom>
        </p:spPr>
      </p:pic>
      <p:pic>
        <p:nvPicPr>
          <p:cNvPr id="8" name="Image 7">
            <a:extLst>
              <a:ext uri="{FF2B5EF4-FFF2-40B4-BE49-F238E27FC236}">
                <a16:creationId xmlns:a16="http://schemas.microsoft.com/office/drawing/2014/main" id="{B8024290-B1A0-CF29-B05B-2B5594BFB191}"/>
              </a:ext>
            </a:extLst>
          </p:cNvPr>
          <p:cNvPicPr>
            <a:picLocks noChangeAspect="1"/>
          </p:cNvPicPr>
          <p:nvPr/>
        </p:nvPicPr>
        <p:blipFill>
          <a:blip r:embed="rId4"/>
          <a:stretch>
            <a:fillRect/>
          </a:stretch>
        </p:blipFill>
        <p:spPr>
          <a:xfrm>
            <a:off x="6549459" y="1052194"/>
            <a:ext cx="5143881" cy="851331"/>
          </a:xfrm>
          <a:prstGeom prst="rect">
            <a:avLst/>
          </a:prstGeom>
        </p:spPr>
      </p:pic>
    </p:spTree>
    <p:extLst>
      <p:ext uri="{BB962C8B-B14F-4D97-AF65-F5344CB8AC3E}">
        <p14:creationId xmlns:p14="http://schemas.microsoft.com/office/powerpoint/2010/main" val="772553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108D5BA-16C5-D6E7-62EF-C22CB4FF555F}"/>
              </a:ext>
            </a:extLst>
          </p:cNvPr>
          <p:cNvSpPr>
            <a:spLocks noGrp="1"/>
          </p:cNvSpPr>
          <p:nvPr>
            <p:ph type="body" sz="quarter" idx="13"/>
          </p:nvPr>
        </p:nvSpPr>
        <p:spPr>
          <a:xfrm>
            <a:off x="498662" y="2087731"/>
            <a:ext cx="11195997" cy="3714086"/>
          </a:xfrm>
        </p:spPr>
        <p:txBody>
          <a:bodyPr/>
          <a:lstStyle/>
          <a:p>
            <a:r>
              <a:rPr lang="fr-FR" b="1" dirty="0">
                <a:solidFill>
                  <a:schemeClr val="tx1"/>
                </a:solidFill>
              </a:rPr>
              <a:t>MERCI DE VOTRE ATTENTION</a:t>
            </a:r>
          </a:p>
          <a:p>
            <a:endParaRPr lang="fr-FR" b="1" dirty="0">
              <a:solidFill>
                <a:schemeClr val="tx1"/>
              </a:solidFill>
            </a:endParaRPr>
          </a:p>
          <a:p>
            <a:pPr marL="342900" indent="-342900">
              <a:buFont typeface="Arial" panose="020B0604020202020204" pitchFamily="34" charset="0"/>
              <a:buChar char="•"/>
            </a:pPr>
            <a:r>
              <a:rPr lang="fr-FR" sz="2000" dirty="0"/>
              <a:t>Pour en savoir plus sur la semaine de l’IC et les outils mis à disposition :                                  </a:t>
            </a:r>
            <a:r>
              <a:rPr lang="fr-FR" dirty="0">
                <a:solidFill>
                  <a:schemeClr val="tx1"/>
                </a:solidFill>
                <a:sym typeface="Wingdings" panose="05000000000000000000" pitchFamily="2" charset="2"/>
              </a:rPr>
              <a:t></a:t>
            </a:r>
            <a:r>
              <a:rPr lang="fr-FR" b="1" i="1" dirty="0">
                <a:solidFill>
                  <a:schemeClr val="tx1"/>
                </a:solidFill>
              </a:rPr>
              <a:t>parcoursIC.cpam-haute-garonne@assurance-maladie.fr</a:t>
            </a:r>
          </a:p>
          <a:p>
            <a:r>
              <a:rPr lang="fr-FR" b="1" i="1" dirty="0">
                <a:solidFill>
                  <a:schemeClr val="tx1"/>
                </a:solidFill>
                <a:sym typeface="Wingdings" panose="05000000000000000000" pitchFamily="2" charset="2"/>
              </a:rPr>
              <a:t>     </a:t>
            </a:r>
            <a:r>
              <a:rPr lang="fr-FR" dirty="0">
                <a:solidFill>
                  <a:schemeClr val="tx1"/>
                </a:solidFill>
                <a:sym typeface="Wingdings" panose="05000000000000000000" pitchFamily="2" charset="2"/>
              </a:rPr>
              <a:t></a:t>
            </a:r>
            <a:r>
              <a:rPr lang="fr-FR" b="1" i="1" dirty="0">
                <a:solidFill>
                  <a:schemeClr val="tx1"/>
                </a:solidFill>
              </a:rPr>
              <a:t>audrey.darmigny@assurance-maladie.fr</a:t>
            </a:r>
          </a:p>
          <a:p>
            <a:endParaRPr lang="fr-FR" b="1" dirty="0">
              <a:solidFill>
                <a:schemeClr val="tx1"/>
              </a:solidFill>
            </a:endParaRPr>
          </a:p>
          <a:p>
            <a:pPr marL="342900" indent="-342900">
              <a:buFont typeface="Arial" panose="020B0604020202020204" pitchFamily="34" charset="0"/>
              <a:buChar char="•"/>
            </a:pPr>
            <a:r>
              <a:rPr lang="fr-FR" sz="2000" dirty="0"/>
              <a:t>Contact MSA </a:t>
            </a:r>
            <a:r>
              <a:rPr lang="fr-FR" dirty="0">
                <a:solidFill>
                  <a:schemeClr val="tx1"/>
                </a:solidFill>
                <a:sym typeface="Wingdings" panose="05000000000000000000" pitchFamily="2" charset="2"/>
              </a:rPr>
              <a:t></a:t>
            </a:r>
            <a:r>
              <a:rPr kumimoji="0" lang="en-US" sz="2400" b="1" i="0" u="none" strike="noStrike" kern="1200" cap="none" spc="0" normalizeH="0" baseline="0" noProof="0" dirty="0">
                <a:ln>
                  <a:noFill/>
                </a:ln>
                <a:solidFill>
                  <a:srgbClr val="0C419A"/>
                </a:solidFill>
                <a:effectLst/>
                <a:uLnTx/>
                <a:uFillTx/>
                <a:latin typeface="Poppins Semi-Bold"/>
                <a:ea typeface="Poppins Semi-Bold"/>
                <a:cs typeface="Poppins Semi-Bold"/>
                <a:sym typeface="Poppins Semi-Bold"/>
              </a:rPr>
              <a:t> preventionsante.blf@mps.msa.fr</a:t>
            </a:r>
            <a:r>
              <a:rPr lang="fr-FR" dirty="0">
                <a:solidFill>
                  <a:schemeClr val="tx1"/>
                </a:solidFill>
              </a:rPr>
              <a:t>                        </a:t>
            </a:r>
          </a:p>
          <a:p>
            <a:endParaRPr lang="fr-FR" dirty="0"/>
          </a:p>
        </p:txBody>
      </p:sp>
      <p:sp>
        <p:nvSpPr>
          <p:cNvPr id="3" name="Espace réservé du numéro de diapositive 2">
            <a:extLst>
              <a:ext uri="{FF2B5EF4-FFF2-40B4-BE49-F238E27FC236}">
                <a16:creationId xmlns:a16="http://schemas.microsoft.com/office/drawing/2014/main" id="{15ECF1A2-F22F-7A8E-77EA-DA0D15E3536D}"/>
              </a:ext>
            </a:extLst>
          </p:cNvPr>
          <p:cNvSpPr>
            <a:spLocks noGrp="1"/>
          </p:cNvSpPr>
          <p:nvPr>
            <p:ph type="sldNum" sz="quarter" idx="16"/>
          </p:nvPr>
        </p:nvSpPr>
        <p:spPr/>
        <p:txBody>
          <a:bodyPr/>
          <a:lstStyle/>
          <a:p>
            <a:fld id="{975A587B-5814-4D9B-9598-FE9CB954CB01}" type="slidenum">
              <a:rPr lang="fr-FR" smtClean="0"/>
              <a:pPr/>
              <a:t>16</a:t>
            </a:fld>
            <a:endParaRPr lang="fr-FR" dirty="0"/>
          </a:p>
        </p:txBody>
      </p:sp>
      <p:sp>
        <p:nvSpPr>
          <p:cNvPr id="6" name="Titre 5">
            <a:extLst>
              <a:ext uri="{FF2B5EF4-FFF2-40B4-BE49-F238E27FC236}">
                <a16:creationId xmlns:a16="http://schemas.microsoft.com/office/drawing/2014/main" id="{8E753DEE-8306-6DF8-48F6-7AFFA488D2C9}"/>
              </a:ext>
            </a:extLst>
          </p:cNvPr>
          <p:cNvSpPr>
            <a:spLocks noGrp="1"/>
          </p:cNvSpPr>
          <p:nvPr>
            <p:ph type="title"/>
          </p:nvPr>
        </p:nvSpPr>
        <p:spPr/>
        <p:txBody>
          <a:bodyPr/>
          <a:lstStyle/>
          <a:p>
            <a:r>
              <a:rPr lang="fr-FR" dirty="0"/>
              <a:t>DES QUESTIONS ?</a:t>
            </a:r>
          </a:p>
        </p:txBody>
      </p:sp>
    </p:spTree>
    <p:extLst>
      <p:ext uri="{BB962C8B-B14F-4D97-AF65-F5344CB8AC3E}">
        <p14:creationId xmlns:p14="http://schemas.microsoft.com/office/powerpoint/2010/main" val="866063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350981"/>
            <a:ext cx="12192000" cy="819728"/>
          </a:xfrm>
          <a:prstGeom prst="rect">
            <a:avLst/>
          </a:prstGeom>
          <a:solidFill>
            <a:srgbClr val="0C4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p:cNvSpPr txBox="1"/>
          <p:nvPr/>
        </p:nvSpPr>
        <p:spPr>
          <a:xfrm>
            <a:off x="335360" y="330673"/>
            <a:ext cx="11566893" cy="584775"/>
          </a:xfrm>
          <a:prstGeom prst="rect">
            <a:avLst/>
          </a:prstGeom>
          <a:noFill/>
        </p:spPr>
        <p:txBody>
          <a:bodyPr wrap="square" rtlCol="0">
            <a:spAutoFit/>
          </a:bodyPr>
          <a:lstStyle/>
          <a:p>
            <a:r>
              <a:rPr lang="fr-FR" sz="3200" b="1" dirty="0">
                <a:solidFill>
                  <a:schemeClr val="bg1"/>
                </a:solidFill>
              </a:rPr>
              <a:t>   PARCOURS INSUFFISANCE CARDIAQUE</a:t>
            </a:r>
            <a:endParaRPr lang="fr-FR" sz="3200" dirty="0">
              <a:solidFill>
                <a:schemeClr val="tx1"/>
              </a:solidFill>
            </a:endParaRPr>
          </a:p>
        </p:txBody>
      </p:sp>
      <p:sp>
        <p:nvSpPr>
          <p:cNvPr id="9" name="Titre 3"/>
          <p:cNvSpPr txBox="1">
            <a:spLocks/>
          </p:cNvSpPr>
          <p:nvPr/>
        </p:nvSpPr>
        <p:spPr>
          <a:xfrm>
            <a:off x="1295467" y="187771"/>
            <a:ext cx="10561173" cy="7461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dirty="0"/>
          </a:p>
        </p:txBody>
      </p:sp>
      <p:sp>
        <p:nvSpPr>
          <p:cNvPr id="2" name="Rectangle 1"/>
          <p:cNvSpPr/>
          <p:nvPr/>
        </p:nvSpPr>
        <p:spPr>
          <a:xfrm>
            <a:off x="335360" y="1772816"/>
            <a:ext cx="11521280" cy="1754326"/>
          </a:xfrm>
          <a:prstGeom prst="rect">
            <a:avLst/>
          </a:prstGeom>
        </p:spPr>
        <p:txBody>
          <a:bodyPr wrap="square">
            <a:spAutoFit/>
          </a:bodyPr>
          <a:lstStyle/>
          <a:p>
            <a:endParaRPr lang="fr-FR" dirty="0"/>
          </a:p>
          <a:p>
            <a:pPr marL="285750" indent="-285750">
              <a:buFont typeface="Wingdings" panose="05000000000000000000" pitchFamily="2" charset="2"/>
              <a:buChar char="Ø"/>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p:txBody>
      </p:sp>
      <p:sp>
        <p:nvSpPr>
          <p:cNvPr id="7" name="Espace réservé du texte 7"/>
          <p:cNvSpPr txBox="1">
            <a:spLocks/>
          </p:cNvSpPr>
          <p:nvPr/>
        </p:nvSpPr>
        <p:spPr>
          <a:xfrm>
            <a:off x="510362" y="1440874"/>
            <a:ext cx="11121657" cy="52789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rgbClr val="00B050"/>
              </a:buClr>
            </a:pPr>
            <a:r>
              <a:rPr lang="fr-FR" sz="2000" b="1" i="1" dirty="0"/>
              <a:t>Contexte : </a:t>
            </a:r>
            <a:r>
              <a:rPr lang="fr-FR" sz="2000" dirty="0">
                <a:solidFill>
                  <a:srgbClr val="002060"/>
                </a:solidFill>
              </a:rPr>
              <a:t>Partant des recommandations de la Haute Autorité de Santé, l’Assurance Maladie souhaite accompagner les professionnels de santé dans le repérage et la prévention des points de ruptures dans le parcours de soins Insuffisance Cardiaque. </a:t>
            </a:r>
          </a:p>
          <a:p>
            <a:pPr algn="just">
              <a:buClr>
                <a:srgbClr val="00B050"/>
              </a:buClr>
            </a:pPr>
            <a:r>
              <a:rPr lang="fr-FR" sz="2000" b="1" i="1" dirty="0"/>
              <a:t>Enjeux &amp; objectifs : </a:t>
            </a:r>
            <a:r>
              <a:rPr lang="fr-FR" sz="2000" dirty="0">
                <a:solidFill>
                  <a:srgbClr val="002060"/>
                </a:solidFill>
              </a:rPr>
              <a:t>Il s’agira de réduire le taux de mortalité, le taux d’hospitalisation / ré-hospitalisation et d’améliorer la qualité de vie des patients insuffisants cardiaques en agissant sur les points de ruptures des parcours de soins. </a:t>
            </a:r>
          </a:p>
          <a:p>
            <a:pPr algn="just">
              <a:buClr>
                <a:srgbClr val="00B050"/>
              </a:buClr>
            </a:pPr>
            <a:endParaRPr lang="fr-FR" sz="2000" dirty="0">
              <a:solidFill>
                <a:srgbClr val="002060"/>
              </a:solidFill>
            </a:endParaRPr>
          </a:p>
          <a:p>
            <a:pPr algn="just">
              <a:buClr>
                <a:srgbClr val="00B050"/>
              </a:buClr>
            </a:pPr>
            <a:endParaRPr lang="fr-FR" sz="2000" dirty="0">
              <a:solidFill>
                <a:srgbClr val="002060"/>
              </a:solidFill>
            </a:endParaRPr>
          </a:p>
          <a:p>
            <a:pPr algn="just">
              <a:buClr>
                <a:srgbClr val="00B050"/>
              </a:buClr>
            </a:pPr>
            <a:endParaRPr lang="fr-FR" sz="1800" dirty="0">
              <a:solidFill>
                <a:srgbClr val="002060"/>
              </a:solidFill>
            </a:endParaRPr>
          </a:p>
          <a:p>
            <a:pPr algn="just">
              <a:buClr>
                <a:srgbClr val="00B050"/>
              </a:buClr>
            </a:pPr>
            <a:endParaRPr lang="fr-FR" sz="1800" dirty="0">
              <a:solidFill>
                <a:srgbClr val="002060"/>
              </a:solidFill>
            </a:endParaRPr>
          </a:p>
          <a:p>
            <a:pPr algn="just">
              <a:buClr>
                <a:srgbClr val="00B050"/>
              </a:buClr>
            </a:pPr>
            <a:endParaRPr lang="fr-FR" sz="1800" dirty="0">
              <a:solidFill>
                <a:srgbClr val="002060"/>
              </a:solidFill>
            </a:endParaRPr>
          </a:p>
          <a:p>
            <a:pPr algn="just">
              <a:buClr>
                <a:srgbClr val="00B050"/>
              </a:buClr>
            </a:pPr>
            <a:endParaRPr lang="fr-FR" sz="1800" dirty="0">
              <a:solidFill>
                <a:srgbClr val="002060"/>
              </a:solidFill>
            </a:endParaRPr>
          </a:p>
          <a:p>
            <a:pPr algn="just">
              <a:buClr>
                <a:srgbClr val="00B050"/>
              </a:buClr>
            </a:pPr>
            <a:endParaRPr lang="fr-FR" sz="1800" dirty="0">
              <a:solidFill>
                <a:srgbClr val="002060"/>
              </a:solidFill>
            </a:endParaRPr>
          </a:p>
          <a:p>
            <a:pPr>
              <a:buClr>
                <a:srgbClr val="00B050"/>
              </a:buClr>
            </a:pPr>
            <a:endParaRPr lang="fr-FR" sz="2000" dirty="0">
              <a:solidFill>
                <a:srgbClr val="002060"/>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409" y="3487552"/>
            <a:ext cx="10721311" cy="2958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047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1045464"/>
            <a:ext cx="12192000" cy="578177"/>
          </a:xfrm>
          <a:prstGeom prst="rect">
            <a:avLst/>
          </a:prstGeom>
          <a:solidFill>
            <a:srgbClr val="0C4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97725" y="1038866"/>
            <a:ext cx="10539167" cy="523220"/>
          </a:xfrm>
          <a:prstGeom prst="rect">
            <a:avLst/>
          </a:prstGeom>
          <a:noFill/>
        </p:spPr>
        <p:txBody>
          <a:bodyPr wrap="square" rtlCol="0">
            <a:spAutoFit/>
          </a:bodyPr>
          <a:lstStyle/>
          <a:p>
            <a:r>
              <a:rPr lang="fr-FR" sz="2800" b="1" dirty="0">
                <a:solidFill>
                  <a:schemeClr val="bg1"/>
                </a:solidFill>
              </a:rPr>
              <a:t>Campagnes nationales EPOF et EPON </a:t>
            </a:r>
            <a:endParaRPr lang="fr-FR" sz="2800" dirty="0">
              <a:solidFill>
                <a:schemeClr val="bg1"/>
              </a:solidFill>
            </a:endParaRPr>
          </a:p>
        </p:txBody>
      </p:sp>
      <p:sp>
        <p:nvSpPr>
          <p:cNvPr id="9" name="Titre 3"/>
          <p:cNvSpPr txBox="1">
            <a:spLocks/>
          </p:cNvSpPr>
          <p:nvPr/>
        </p:nvSpPr>
        <p:spPr>
          <a:xfrm>
            <a:off x="3249538" y="187771"/>
            <a:ext cx="8381260" cy="7461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a:p>
        </p:txBody>
      </p:sp>
      <p:sp>
        <p:nvSpPr>
          <p:cNvPr id="7" name="Espace réservé du texte 6"/>
          <p:cNvSpPr txBox="1">
            <a:spLocks/>
          </p:cNvSpPr>
          <p:nvPr/>
        </p:nvSpPr>
        <p:spPr>
          <a:xfrm>
            <a:off x="201168" y="1783080"/>
            <a:ext cx="11795760" cy="39410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0">
              <a:buNone/>
            </a:pPr>
            <a:endParaRPr lang="fr-FR" altLang="fr-FR" sz="2000"/>
          </a:p>
        </p:txBody>
      </p:sp>
      <p:sp>
        <p:nvSpPr>
          <p:cNvPr id="2" name="Rectangle 1"/>
          <p:cNvSpPr/>
          <p:nvPr/>
        </p:nvSpPr>
        <p:spPr>
          <a:xfrm>
            <a:off x="219086" y="1679427"/>
            <a:ext cx="11411712" cy="4278094"/>
          </a:xfrm>
          <a:prstGeom prst="rect">
            <a:avLst/>
          </a:prstGeom>
        </p:spPr>
        <p:txBody>
          <a:bodyPr wrap="square">
            <a:spAutoFit/>
          </a:bodyPr>
          <a:lstStyle/>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a:p>
            <a:endParaRPr lang="fr-FR" sz="1700"/>
          </a:p>
        </p:txBody>
      </p:sp>
      <p:sp>
        <p:nvSpPr>
          <p:cNvPr id="4" name="Espace réservé du texte 3"/>
          <p:cNvSpPr>
            <a:spLocks noGrp="1"/>
          </p:cNvSpPr>
          <p:nvPr>
            <p:ph type="body" sz="quarter" idx="13"/>
          </p:nvPr>
        </p:nvSpPr>
        <p:spPr>
          <a:xfrm>
            <a:off x="195072" y="1705223"/>
            <a:ext cx="6786084" cy="3142789"/>
          </a:xfrm>
        </p:spPr>
        <p:txBody>
          <a:bodyPr/>
          <a:lstStyle/>
          <a:p>
            <a:pPr algn="ctr">
              <a:buClr>
                <a:schemeClr val="accent6"/>
              </a:buClr>
            </a:pPr>
            <a:r>
              <a:rPr lang="fr-FR" sz="3600" b="1" dirty="0">
                <a:solidFill>
                  <a:schemeClr val="tx1"/>
                </a:solidFill>
              </a:rPr>
              <a:t>CAMPAGNE EPOF</a:t>
            </a:r>
          </a:p>
          <a:p>
            <a:pPr algn="ctr">
              <a:buClr>
                <a:schemeClr val="accent6"/>
              </a:buClr>
            </a:pPr>
            <a:r>
              <a:rPr lang="fr-FR" sz="2000" b="1" dirty="0">
                <a:solidFill>
                  <a:srgbClr val="FF0000"/>
                </a:solidFill>
              </a:rPr>
              <a:t>Entre 400 000 et 700 000 personnes ne sont pas diagnostiquées</a:t>
            </a:r>
          </a:p>
          <a:p>
            <a:pPr algn="ctr">
              <a:buClr>
                <a:schemeClr val="accent6"/>
              </a:buClr>
            </a:pPr>
            <a:endParaRPr lang="fr-FR" sz="800" b="1" dirty="0">
              <a:solidFill>
                <a:schemeClr val="tx1"/>
              </a:solidFill>
            </a:endParaRPr>
          </a:p>
          <a:p>
            <a:pPr algn="ctr">
              <a:buClr>
                <a:schemeClr val="accent6"/>
              </a:buClr>
            </a:pPr>
            <a:r>
              <a:rPr lang="fr-FR" sz="2000" dirty="0">
                <a:solidFill>
                  <a:schemeClr val="tx1"/>
                </a:solidFill>
              </a:rPr>
              <a:t> </a:t>
            </a:r>
            <a:r>
              <a:rPr lang="fr-FR" sz="2000" b="1" dirty="0">
                <a:solidFill>
                  <a:schemeClr val="accent5">
                    <a:lumMod val="75000"/>
                  </a:schemeClr>
                </a:solidFill>
              </a:rPr>
              <a:t>Améliorer la connaissance de l’IC, des signes d’alerte                              et favoriser le diagnostic précoce </a:t>
            </a:r>
          </a:p>
          <a:p>
            <a:pPr>
              <a:buClr>
                <a:schemeClr val="accent6"/>
              </a:buClr>
            </a:pPr>
            <a:r>
              <a:rPr lang="fr-FR" sz="2000" dirty="0"/>
              <a:t>  	</a:t>
            </a:r>
            <a:endParaRPr lang="fr-FR" sz="2000" dirty="0">
              <a:solidFill>
                <a:schemeClr val="tx1"/>
              </a:solidFill>
            </a:endParaRPr>
          </a:p>
        </p:txBody>
      </p:sp>
      <p:sp>
        <p:nvSpPr>
          <p:cNvPr id="5" name="Flèche vers le bas 4"/>
          <p:cNvSpPr/>
          <p:nvPr/>
        </p:nvSpPr>
        <p:spPr>
          <a:xfrm>
            <a:off x="3249538" y="3325644"/>
            <a:ext cx="484632" cy="489204"/>
          </a:xfrm>
          <a:prstGeom prst="downArrow">
            <a:avLst>
              <a:gd name="adj1" fmla="val 45099"/>
              <a:gd name="adj2" fmla="val 50000"/>
            </a:avLst>
          </a:prstGeom>
          <a:solidFill>
            <a:schemeClr val="tx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EFBBC43F-848D-CA18-4C06-E95B280B6A21}"/>
              </a:ext>
            </a:extLst>
          </p:cNvPr>
          <p:cNvPicPr>
            <a:picLocks noChangeAspect="1"/>
          </p:cNvPicPr>
          <p:nvPr/>
        </p:nvPicPr>
        <p:blipFill>
          <a:blip r:embed="rId3"/>
          <a:stretch>
            <a:fillRect/>
          </a:stretch>
        </p:blipFill>
        <p:spPr>
          <a:xfrm>
            <a:off x="7266005" y="123469"/>
            <a:ext cx="4925995" cy="859611"/>
          </a:xfrm>
          <a:prstGeom prst="rect">
            <a:avLst/>
          </a:prstGeom>
        </p:spPr>
      </p:pic>
      <p:pic>
        <p:nvPicPr>
          <p:cNvPr id="10" name="Image 9">
            <a:extLst>
              <a:ext uri="{FF2B5EF4-FFF2-40B4-BE49-F238E27FC236}">
                <a16:creationId xmlns:a16="http://schemas.microsoft.com/office/drawing/2014/main" id="{AC3637BC-FE55-B80C-D47D-A11C633E69CC}"/>
              </a:ext>
            </a:extLst>
          </p:cNvPr>
          <p:cNvPicPr>
            <a:picLocks noChangeAspect="1"/>
          </p:cNvPicPr>
          <p:nvPr/>
        </p:nvPicPr>
        <p:blipFill>
          <a:blip r:embed="rId4"/>
          <a:stretch>
            <a:fillRect/>
          </a:stretch>
        </p:blipFill>
        <p:spPr>
          <a:xfrm>
            <a:off x="7079402" y="1038866"/>
            <a:ext cx="5121084" cy="5456393"/>
          </a:xfrm>
          <a:prstGeom prst="rect">
            <a:avLst/>
          </a:prstGeom>
        </p:spPr>
      </p:pic>
      <p:pic>
        <p:nvPicPr>
          <p:cNvPr id="11" name="Image 10">
            <a:extLst>
              <a:ext uri="{FF2B5EF4-FFF2-40B4-BE49-F238E27FC236}">
                <a16:creationId xmlns:a16="http://schemas.microsoft.com/office/drawing/2014/main" id="{D51E3456-A861-BFE1-808E-8ED3CF2C354B}"/>
              </a:ext>
            </a:extLst>
          </p:cNvPr>
          <p:cNvPicPr>
            <a:picLocks noChangeAspect="1"/>
          </p:cNvPicPr>
          <p:nvPr/>
        </p:nvPicPr>
        <p:blipFill>
          <a:blip r:embed="rId5"/>
          <a:stretch>
            <a:fillRect/>
          </a:stretch>
        </p:blipFill>
        <p:spPr>
          <a:xfrm>
            <a:off x="4408212" y="4655776"/>
            <a:ext cx="2578370" cy="2136735"/>
          </a:xfrm>
          <a:prstGeom prst="rect">
            <a:avLst/>
          </a:prstGeom>
        </p:spPr>
      </p:pic>
      <p:sp>
        <p:nvSpPr>
          <p:cNvPr id="14" name="ZoneTexte 13">
            <a:extLst>
              <a:ext uri="{FF2B5EF4-FFF2-40B4-BE49-F238E27FC236}">
                <a16:creationId xmlns:a16="http://schemas.microsoft.com/office/drawing/2014/main" id="{98C0D308-15C1-E76A-7A8D-AF0B5EBCC860}"/>
              </a:ext>
            </a:extLst>
          </p:cNvPr>
          <p:cNvSpPr txBox="1"/>
          <p:nvPr/>
        </p:nvSpPr>
        <p:spPr>
          <a:xfrm>
            <a:off x="15528" y="5271229"/>
            <a:ext cx="4297818" cy="646331"/>
          </a:xfrm>
          <a:prstGeom prst="rect">
            <a:avLst/>
          </a:prstGeom>
          <a:noFill/>
        </p:spPr>
        <p:txBody>
          <a:bodyPr wrap="square" rtlCol="0">
            <a:spAutoFit/>
          </a:bodyPr>
          <a:lstStyle/>
          <a:p>
            <a:pPr algn="ctr">
              <a:buClr>
                <a:schemeClr val="accent6"/>
              </a:buClr>
            </a:pPr>
            <a:r>
              <a:rPr lang="fr-FR" sz="3600" b="1" dirty="0"/>
              <a:t>CAMPAGNE EPON</a:t>
            </a:r>
          </a:p>
        </p:txBody>
      </p:sp>
    </p:spTree>
    <p:extLst>
      <p:ext uri="{BB962C8B-B14F-4D97-AF65-F5344CB8AC3E}">
        <p14:creationId xmlns:p14="http://schemas.microsoft.com/office/powerpoint/2010/main" val="1349612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395469" y="1698814"/>
            <a:ext cx="11195997" cy="4022976"/>
          </a:xfrm>
        </p:spPr>
        <p:txBody>
          <a:bodyPr/>
          <a:lstStyle/>
          <a:p>
            <a:pPr>
              <a:lnSpc>
                <a:spcPct val="100000"/>
              </a:lnSpc>
              <a:spcAft>
                <a:spcPts val="0"/>
              </a:spcAft>
            </a:pPr>
            <a:r>
              <a:rPr lang="fr-FR" b="1" dirty="0"/>
              <a:t>Pourquoi la semaine de l’IC ? </a:t>
            </a:r>
          </a:p>
          <a:p>
            <a:pPr>
              <a:lnSpc>
                <a:spcPct val="100000"/>
              </a:lnSpc>
              <a:spcAft>
                <a:spcPts val="0"/>
              </a:spcAft>
            </a:pPr>
            <a:endParaRPr lang="fr-FR" b="1" dirty="0"/>
          </a:p>
          <a:p>
            <a:pPr marL="342900" lvl="0" indent="-342900" algn="just">
              <a:lnSpc>
                <a:spcPct val="100000"/>
              </a:lnSpc>
              <a:spcAft>
                <a:spcPts val="0"/>
              </a:spcAft>
              <a:buFont typeface="Arial" panose="020B0604020202020204" pitchFamily="34" charset="0"/>
              <a:buChar char="•"/>
            </a:pPr>
            <a:r>
              <a:rPr lang="fr-FR" dirty="0">
                <a:solidFill>
                  <a:schemeClr val="tx1"/>
                </a:solidFill>
              </a:rPr>
              <a:t>Sensibiliser la population aux enjeux de la prévention de l'insuffisance cardiaque,</a:t>
            </a:r>
          </a:p>
          <a:p>
            <a:pPr marL="342900" lvl="0" indent="-342900" algn="just">
              <a:lnSpc>
                <a:spcPct val="100000"/>
              </a:lnSpc>
              <a:spcAft>
                <a:spcPts val="0"/>
              </a:spcAft>
              <a:buFont typeface="Arial" panose="020B0604020202020204" pitchFamily="34" charset="0"/>
              <a:buChar char="•"/>
            </a:pPr>
            <a:r>
              <a:rPr lang="fr-FR" dirty="0">
                <a:solidFill>
                  <a:schemeClr val="tx1"/>
                </a:solidFill>
              </a:rPr>
              <a:t>Mobiliser les acteurs de santé dans cette démarche collective de promotion de la santé cardiovasculaire.</a:t>
            </a:r>
          </a:p>
          <a:p>
            <a:pPr marL="342900" lvl="0" indent="-342900" algn="just">
              <a:lnSpc>
                <a:spcPct val="100000"/>
              </a:lnSpc>
              <a:spcAft>
                <a:spcPts val="0"/>
              </a:spcAft>
              <a:buFont typeface="Arial" panose="020B0604020202020204" pitchFamily="34" charset="0"/>
              <a:buChar char="•"/>
            </a:pPr>
            <a:endParaRPr lang="fr-FR" sz="800" b="1" dirty="0">
              <a:solidFill>
                <a:schemeClr val="tx1"/>
              </a:solidFill>
            </a:endParaRPr>
          </a:p>
          <a:p>
            <a:pPr lvl="0" algn="just">
              <a:lnSpc>
                <a:spcPct val="100000"/>
              </a:lnSpc>
              <a:spcAft>
                <a:spcPts val="0"/>
              </a:spcAft>
            </a:pPr>
            <a:r>
              <a:rPr lang="fr-FR" b="1" dirty="0"/>
              <a:t>Pourquoi fin septembre ? </a:t>
            </a:r>
          </a:p>
          <a:p>
            <a:pPr lvl="0" algn="just">
              <a:lnSpc>
                <a:spcPct val="100000"/>
              </a:lnSpc>
              <a:spcAft>
                <a:spcPts val="0"/>
              </a:spcAft>
            </a:pPr>
            <a:r>
              <a:rPr lang="fr-FR" dirty="0">
                <a:solidFill>
                  <a:schemeClr val="tx1"/>
                </a:solidFill>
              </a:rPr>
              <a:t>	</a:t>
            </a:r>
            <a:r>
              <a:rPr lang="fr-FR" b="1" dirty="0">
                <a:solidFill>
                  <a:schemeClr val="tx1"/>
                </a:solidFill>
              </a:rPr>
              <a:t>29 septembre </a:t>
            </a:r>
            <a:r>
              <a:rPr lang="fr-FR" dirty="0">
                <a:solidFill>
                  <a:schemeClr val="tx1"/>
                </a:solidFill>
              </a:rPr>
              <a:t>= la journée mondiale du cœur. </a:t>
            </a:r>
          </a:p>
          <a:p>
            <a:pPr lvl="0" algn="just">
              <a:lnSpc>
                <a:spcPct val="100000"/>
              </a:lnSpc>
              <a:spcAft>
                <a:spcPts val="0"/>
              </a:spcAft>
            </a:pPr>
            <a:endParaRPr lang="fr-FR" sz="800" dirty="0">
              <a:solidFill>
                <a:schemeClr val="tx1"/>
              </a:solidFill>
            </a:endParaRPr>
          </a:p>
          <a:p>
            <a:pPr lvl="0" algn="just">
              <a:lnSpc>
                <a:spcPct val="100000"/>
              </a:lnSpc>
              <a:spcAft>
                <a:spcPts val="0"/>
              </a:spcAft>
            </a:pPr>
            <a:endParaRPr lang="fr-FR" sz="800" b="1" dirty="0"/>
          </a:p>
          <a:p>
            <a:r>
              <a:rPr lang="fr-FR" b="1" dirty="0"/>
              <a:t>Première édition en septembre 2025 autour de 3 thématiques : </a:t>
            </a:r>
          </a:p>
          <a:p>
            <a:pPr marL="342900" indent="-342900" algn="just">
              <a:lnSpc>
                <a:spcPct val="100000"/>
              </a:lnSpc>
              <a:spcAft>
                <a:spcPts val="0"/>
              </a:spcAft>
              <a:buFont typeface="Arial" panose="020B0604020202020204" pitchFamily="34" charset="0"/>
              <a:buChar char="•"/>
            </a:pPr>
            <a:r>
              <a:rPr lang="fr-FR" dirty="0">
                <a:solidFill>
                  <a:schemeClr val="tx1"/>
                </a:solidFill>
              </a:rPr>
              <a:t>Sensibilisation au dépistage</a:t>
            </a:r>
          </a:p>
          <a:p>
            <a:pPr marL="342900" indent="-342900" algn="just">
              <a:lnSpc>
                <a:spcPct val="100000"/>
              </a:lnSpc>
              <a:spcAft>
                <a:spcPts val="0"/>
              </a:spcAft>
              <a:buFont typeface="Arial" panose="020B0604020202020204" pitchFamily="34" charset="0"/>
              <a:buChar char="•"/>
            </a:pPr>
            <a:r>
              <a:rPr lang="fr-FR" dirty="0">
                <a:solidFill>
                  <a:schemeClr val="tx1"/>
                </a:solidFill>
              </a:rPr>
              <a:t>Promotion de la vaccination </a:t>
            </a:r>
          </a:p>
          <a:p>
            <a:pPr marL="342900" indent="-342900" algn="just">
              <a:lnSpc>
                <a:spcPct val="100000"/>
              </a:lnSpc>
              <a:spcAft>
                <a:spcPts val="0"/>
              </a:spcAft>
              <a:buFont typeface="Arial" panose="020B0604020202020204" pitchFamily="34" charset="0"/>
              <a:buChar char="•"/>
            </a:pPr>
            <a:r>
              <a:rPr lang="fr-FR" dirty="0">
                <a:solidFill>
                  <a:schemeClr val="tx1"/>
                </a:solidFill>
              </a:rPr>
              <a:t>Promotion de l’activité physique</a:t>
            </a:r>
          </a:p>
          <a:p>
            <a:endParaRPr lang="fr-FR" b="1" dirty="0"/>
          </a:p>
          <a:p>
            <a:endParaRPr lang="fr-FR" b="1" dirty="0"/>
          </a:p>
          <a:p>
            <a:endParaRPr lang="fr-FR" dirty="0">
              <a:solidFill>
                <a:schemeClr val="tx1"/>
              </a:solidFill>
            </a:endParaRPr>
          </a:p>
          <a:p>
            <a:endParaRPr lang="fr-FR" dirty="0">
              <a:solidFill>
                <a:schemeClr val="tx1"/>
              </a:solidFill>
            </a:endParaRPr>
          </a:p>
        </p:txBody>
      </p:sp>
      <p:sp>
        <p:nvSpPr>
          <p:cNvPr id="3" name="Espace réservé du numéro de diapositive 2"/>
          <p:cNvSpPr>
            <a:spLocks noGrp="1"/>
          </p:cNvSpPr>
          <p:nvPr>
            <p:ph type="sldNum" sz="quarter" idx="16"/>
          </p:nvPr>
        </p:nvSpPr>
        <p:spPr/>
        <p:txBody>
          <a:bodyPr/>
          <a:lstStyle/>
          <a:p>
            <a:fld id="{975A587B-5814-4D9B-9598-FE9CB954CB01}" type="slidenum">
              <a:rPr lang="fr-FR" smtClean="0"/>
              <a:pPr/>
              <a:t>4</a:t>
            </a:fld>
            <a:endParaRPr lang="fr-FR" dirty="0"/>
          </a:p>
        </p:txBody>
      </p:sp>
      <p:sp>
        <p:nvSpPr>
          <p:cNvPr id="4" name="Titre 3"/>
          <p:cNvSpPr>
            <a:spLocks noGrp="1"/>
          </p:cNvSpPr>
          <p:nvPr>
            <p:ph type="title"/>
          </p:nvPr>
        </p:nvSpPr>
        <p:spPr/>
        <p:txBody>
          <a:bodyPr/>
          <a:lstStyle/>
          <a:p>
            <a:r>
              <a:rPr lang="fr-FR" dirty="0"/>
              <a:t> action régionale - SEMAINE DE </a:t>
            </a:r>
            <a:r>
              <a:rPr lang="fr-FR" dirty="0" err="1"/>
              <a:t>L’ic</a:t>
            </a:r>
            <a:r>
              <a:rPr lang="fr-FR" dirty="0"/>
              <a:t> </a:t>
            </a:r>
          </a:p>
        </p:txBody>
      </p:sp>
    </p:spTree>
    <p:extLst>
      <p:ext uri="{BB962C8B-B14F-4D97-AF65-F5344CB8AC3E}">
        <p14:creationId xmlns:p14="http://schemas.microsoft.com/office/powerpoint/2010/main" val="2458931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0EEB4925-44FA-7844-8B0E-E569E85C9D6F}"/>
              </a:ext>
            </a:extLst>
          </p:cNvPr>
          <p:cNvSpPr>
            <a:spLocks noGrp="1"/>
          </p:cNvSpPr>
          <p:nvPr>
            <p:ph type="body" sz="quarter" idx="13"/>
          </p:nvPr>
        </p:nvSpPr>
        <p:spPr>
          <a:xfrm>
            <a:off x="498660" y="2076704"/>
            <a:ext cx="11560798" cy="3766660"/>
          </a:xfrm>
        </p:spPr>
        <p:txBody>
          <a:bodyPr/>
          <a:lstStyle/>
          <a:p>
            <a:pPr lvl="1"/>
            <a:r>
              <a:rPr lang="fr-FR" sz="1800" dirty="0">
                <a:solidFill>
                  <a:schemeClr val="bg1"/>
                </a:solidFill>
                <a:highlight>
                  <a:srgbClr val="0C419A"/>
                </a:highlight>
              </a:rPr>
              <a:t>Repérage et dépistage: </a:t>
            </a:r>
          </a:p>
          <a:p>
            <a:pPr lvl="1" indent="0">
              <a:buNone/>
            </a:pPr>
            <a:r>
              <a:rPr lang="fr-FR" sz="1800" dirty="0"/>
              <a:t>4 600 questionnaires </a:t>
            </a:r>
            <a:r>
              <a:rPr lang="fr-FR" sz="1800" b="0" dirty="0"/>
              <a:t>en ligne ont été remplis, révélant </a:t>
            </a:r>
            <a:r>
              <a:rPr lang="fr-FR" sz="1800" dirty="0"/>
              <a:t>35 % d’IC possible et 20 % d’IC probable</a:t>
            </a:r>
            <a:r>
              <a:rPr lang="fr-FR" sz="1800" b="0" dirty="0"/>
              <a:t>, sans compter ceux papier qui ont été administrés. Diffusé dans les CPTS, MSP, CDS, hôpitaux, cliniques et pharmacies, mais aussi lors d’événements grand public. </a:t>
            </a:r>
          </a:p>
          <a:p>
            <a:pPr lvl="1" indent="0">
              <a:buNone/>
            </a:pPr>
            <a:endParaRPr lang="fr-FR" sz="800" b="0" dirty="0"/>
          </a:p>
          <a:p>
            <a:pPr lvl="1">
              <a:buClr>
                <a:srgbClr val="007FAD"/>
              </a:buClr>
            </a:pPr>
            <a:r>
              <a:rPr lang="fr-FR" sz="1800" dirty="0">
                <a:solidFill>
                  <a:schemeClr val="bg1"/>
                </a:solidFill>
                <a:highlight>
                  <a:srgbClr val="0C419A"/>
                </a:highlight>
              </a:rPr>
              <a:t>Rôle du pharmacien et vaccination </a:t>
            </a:r>
          </a:p>
          <a:p>
            <a:pPr lvl="1" indent="0">
              <a:buClr>
                <a:srgbClr val="007FAD"/>
              </a:buClr>
              <a:buNone/>
            </a:pPr>
            <a:r>
              <a:rPr lang="fr-FR" sz="1800" b="0" dirty="0"/>
              <a:t>Les pharmacies ont été un maillon majeur : actualisation des recommandations, information des patients, proposition de bilans de médication et promotion des vaccinations (grippe, pneumocoque, Covid-19)</a:t>
            </a:r>
          </a:p>
          <a:p>
            <a:pPr lvl="1" indent="0">
              <a:buClr>
                <a:srgbClr val="007FAD"/>
              </a:buClr>
              <a:buNone/>
            </a:pPr>
            <a:endParaRPr lang="fr-FR" sz="800" b="0" dirty="0"/>
          </a:p>
          <a:p>
            <a:pPr lvl="1">
              <a:buClr>
                <a:srgbClr val="007FAD"/>
              </a:buClr>
            </a:pPr>
            <a:r>
              <a:rPr lang="fr-FR" sz="1800" dirty="0">
                <a:solidFill>
                  <a:schemeClr val="bg1"/>
                </a:solidFill>
                <a:highlight>
                  <a:srgbClr val="0C419A"/>
                </a:highlight>
              </a:rPr>
              <a:t>Activité physique et prévention: </a:t>
            </a:r>
          </a:p>
          <a:p>
            <a:r>
              <a:rPr lang="fr-FR" sz="1800" dirty="0">
                <a:solidFill>
                  <a:schemeClr val="tx1"/>
                </a:solidFill>
              </a:rPr>
              <a:t>Défi Kiplin: </a:t>
            </a:r>
            <a:r>
              <a:rPr lang="fr-FR" sz="1800" b="1" dirty="0">
                <a:solidFill>
                  <a:schemeClr val="tx1"/>
                </a:solidFill>
              </a:rPr>
              <a:t>394 participants en équipe</a:t>
            </a:r>
            <a:r>
              <a:rPr lang="fr-FR" sz="1800" dirty="0">
                <a:solidFill>
                  <a:schemeClr val="tx1"/>
                </a:solidFill>
              </a:rPr>
              <a:t> - 254 participants réguliers - 40 736 386 pas réalisés pendant le jeu</a:t>
            </a:r>
          </a:p>
        </p:txBody>
      </p:sp>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p:txBody>
          <a:bodyPr/>
          <a:lstStyle/>
          <a:p>
            <a:r>
              <a:rPr lang="fr-FR" dirty="0"/>
              <a:t>	Retour semaine de l’ IC V1 2025</a:t>
            </a:r>
          </a:p>
        </p:txBody>
      </p:sp>
      <p:pic>
        <p:nvPicPr>
          <p:cNvPr id="3" name="Image 2"/>
          <p:cNvPicPr>
            <a:picLocks noChangeAspect="1"/>
          </p:cNvPicPr>
          <p:nvPr/>
        </p:nvPicPr>
        <p:blipFill>
          <a:blip r:embed="rId3"/>
          <a:stretch>
            <a:fillRect/>
          </a:stretch>
        </p:blipFill>
        <p:spPr>
          <a:xfrm>
            <a:off x="9118832" y="531707"/>
            <a:ext cx="2248251" cy="1077888"/>
          </a:xfrm>
          <a:prstGeom prst="rect">
            <a:avLst/>
          </a:prstGeom>
        </p:spPr>
      </p:pic>
    </p:spTree>
    <p:extLst>
      <p:ext uri="{BB962C8B-B14F-4D97-AF65-F5344CB8AC3E}">
        <p14:creationId xmlns:p14="http://schemas.microsoft.com/office/powerpoint/2010/main" val="210776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395470" y="1729057"/>
            <a:ext cx="11336810" cy="4987831"/>
          </a:xfrm>
        </p:spPr>
        <p:txBody>
          <a:bodyPr>
            <a:normAutofit fontScale="92500" lnSpcReduction="20000"/>
          </a:bodyPr>
          <a:lstStyle/>
          <a:p>
            <a:pPr>
              <a:spcAft>
                <a:spcPts val="0"/>
              </a:spcAft>
            </a:pPr>
            <a:r>
              <a:rPr lang="fr-FR" b="1" dirty="0"/>
              <a:t>3 objectifs pour cette deuxième édition : </a:t>
            </a:r>
          </a:p>
          <a:p>
            <a:pPr>
              <a:spcAft>
                <a:spcPts val="0"/>
              </a:spcAft>
            </a:pPr>
            <a:endParaRPr lang="fr-FR" dirty="0">
              <a:solidFill>
                <a:schemeClr val="tx1"/>
              </a:solidFill>
            </a:endParaRPr>
          </a:p>
          <a:p>
            <a:endParaRPr lang="fr-FR" dirty="0">
              <a:solidFill>
                <a:schemeClr val="tx1"/>
              </a:solidFill>
            </a:endParaRPr>
          </a:p>
          <a:p>
            <a:endParaRPr lang="fr-FR" b="1" dirty="0"/>
          </a:p>
          <a:p>
            <a:pPr marL="342900" indent="-342900">
              <a:spcAft>
                <a:spcPts val="0"/>
              </a:spcAft>
              <a:buFont typeface="Arial" panose="020B0604020202020204" pitchFamily="34" charset="0"/>
              <a:buChar char="•"/>
            </a:pPr>
            <a:r>
              <a:rPr lang="fr-FR" sz="1900" b="1" dirty="0"/>
              <a:t>DÉPISTAGE : </a:t>
            </a:r>
          </a:p>
          <a:p>
            <a:pPr marL="449580" algn="just">
              <a:spcAft>
                <a:spcPts val="0"/>
              </a:spcAft>
            </a:pPr>
            <a:r>
              <a:rPr lang="fr-FR" sz="1900" dirty="0">
                <a:solidFill>
                  <a:schemeClr val="tx1"/>
                </a:solidFill>
                <a:latin typeface="+mj-lt"/>
              </a:rPr>
              <a:t>Déployer l’outil de dépistage conçu sur le format d’un questionnaire (critères EPOF)</a:t>
            </a:r>
          </a:p>
          <a:p>
            <a:pPr marL="449580" algn="just">
              <a:spcAft>
                <a:spcPts val="0"/>
              </a:spcAft>
            </a:pPr>
            <a:r>
              <a:rPr lang="fr-FR" sz="1900" dirty="0">
                <a:solidFill>
                  <a:schemeClr val="tx1"/>
                </a:solidFill>
                <a:latin typeface="+mj-lt"/>
              </a:rPr>
              <a:t>permettant de déterminer les personnes susceptibles de se trouver en situation d’IC à partir des résultats du </a:t>
            </a:r>
            <a:r>
              <a:rPr lang="fr-FR" sz="1900" dirty="0" err="1">
                <a:solidFill>
                  <a:schemeClr val="tx1"/>
                </a:solidFill>
                <a:latin typeface="+mj-lt"/>
              </a:rPr>
              <a:t>scoring</a:t>
            </a:r>
            <a:r>
              <a:rPr lang="fr-FR" sz="1900" dirty="0">
                <a:solidFill>
                  <a:schemeClr val="tx1"/>
                </a:solidFill>
                <a:latin typeface="+mj-lt"/>
              </a:rPr>
              <a:t> obtenu pour permettre une prise en charge le plus en amont possible. </a:t>
            </a:r>
          </a:p>
          <a:p>
            <a:pPr marL="449580" algn="just">
              <a:spcAft>
                <a:spcPts val="0"/>
              </a:spcAft>
            </a:pPr>
            <a:endParaRPr lang="fr-FR" sz="1900" dirty="0">
              <a:solidFill>
                <a:schemeClr val="tx1"/>
              </a:solidFill>
              <a:latin typeface="+mj-lt"/>
            </a:endParaRPr>
          </a:p>
          <a:p>
            <a:pPr marL="342900" indent="-342900">
              <a:spcAft>
                <a:spcPts val="0"/>
              </a:spcAft>
              <a:buFont typeface="Arial" panose="020B0604020202020204" pitchFamily="34" charset="0"/>
              <a:buChar char="•"/>
            </a:pPr>
            <a:r>
              <a:rPr lang="fr-FR" sz="1900" dirty="0">
                <a:solidFill>
                  <a:schemeClr val="tx1"/>
                </a:solidFill>
                <a:latin typeface="+mj-lt"/>
              </a:rPr>
              <a:t> </a:t>
            </a:r>
            <a:r>
              <a:rPr lang="fr-FR" sz="1900" b="1" dirty="0"/>
              <a:t>Public cible : </a:t>
            </a:r>
            <a:r>
              <a:rPr lang="fr-FR" sz="1900" dirty="0">
                <a:solidFill>
                  <a:schemeClr val="tx1"/>
                </a:solidFill>
                <a:latin typeface="+mj-lt"/>
              </a:rPr>
              <a:t>Personnes de plus de 55 ans</a:t>
            </a:r>
          </a:p>
          <a:p>
            <a:pPr marL="449580" algn="just">
              <a:spcAft>
                <a:spcPts val="0"/>
              </a:spcAft>
            </a:pPr>
            <a:endParaRPr lang="fr-FR" sz="1900" dirty="0">
              <a:solidFill>
                <a:schemeClr val="tx1"/>
              </a:solidFill>
              <a:latin typeface="+mj-lt"/>
            </a:endParaRPr>
          </a:p>
          <a:p>
            <a:pPr marL="342900" indent="-342900">
              <a:spcAft>
                <a:spcPts val="0"/>
              </a:spcAft>
              <a:buFont typeface="Arial" panose="020B0604020202020204" pitchFamily="34" charset="0"/>
              <a:buChar char="•"/>
            </a:pPr>
            <a:r>
              <a:rPr lang="fr-FR" sz="1900" dirty="0">
                <a:solidFill>
                  <a:schemeClr val="tx1"/>
                </a:solidFill>
                <a:latin typeface="+mj-lt"/>
              </a:rPr>
              <a:t> </a:t>
            </a:r>
            <a:r>
              <a:rPr lang="fr-FR" sz="1900" b="1" dirty="0"/>
              <a:t>Par qui ? : </a:t>
            </a:r>
            <a:r>
              <a:rPr lang="fr-FR" sz="1900" dirty="0">
                <a:solidFill>
                  <a:schemeClr val="tx1"/>
                </a:solidFill>
                <a:latin typeface="+mj-lt"/>
              </a:rPr>
              <a:t>Les pharmacies ( objectif de 20% de participation) </a:t>
            </a:r>
          </a:p>
          <a:p>
            <a:pPr marL="449580" algn="just">
              <a:spcAft>
                <a:spcPts val="0"/>
              </a:spcAft>
            </a:pPr>
            <a:r>
              <a:rPr lang="fr-FR" sz="1900" dirty="0">
                <a:solidFill>
                  <a:schemeClr val="tx1"/>
                </a:solidFill>
                <a:latin typeface="+mj-lt"/>
              </a:rPr>
              <a:t>Toutes les structures ayant mis en place les moyens de le proposer</a:t>
            </a:r>
          </a:p>
          <a:p>
            <a:pPr marL="449580" algn="just">
              <a:spcAft>
                <a:spcPts val="0"/>
              </a:spcAft>
            </a:pPr>
            <a:endParaRPr lang="fr-FR" sz="1900" dirty="0">
              <a:solidFill>
                <a:schemeClr val="tx1"/>
              </a:solidFill>
              <a:latin typeface="+mj-lt"/>
            </a:endParaRPr>
          </a:p>
          <a:p>
            <a:pPr marL="342900" indent="-342900">
              <a:spcAft>
                <a:spcPts val="0"/>
              </a:spcAft>
              <a:buFont typeface="Arial" panose="020B0604020202020204" pitchFamily="34" charset="0"/>
              <a:buChar char="•"/>
            </a:pPr>
            <a:r>
              <a:rPr lang="fr-FR" sz="1900" dirty="0">
                <a:solidFill>
                  <a:schemeClr val="tx1"/>
                </a:solidFill>
                <a:latin typeface="+mj-lt"/>
              </a:rPr>
              <a:t> </a:t>
            </a:r>
            <a:r>
              <a:rPr lang="fr-FR" sz="1900" b="1" dirty="0"/>
              <a:t>La suite  : </a:t>
            </a:r>
          </a:p>
          <a:p>
            <a:pPr marL="449580" algn="just">
              <a:spcAft>
                <a:spcPts val="0"/>
              </a:spcAft>
            </a:pPr>
            <a:r>
              <a:rPr lang="fr-FR" sz="1900" dirty="0">
                <a:solidFill>
                  <a:schemeClr val="tx1"/>
                </a:solidFill>
                <a:latin typeface="+mj-lt"/>
              </a:rPr>
              <a:t>Cette première détection doit amener à orienter le patient vers son médecin </a:t>
            </a:r>
          </a:p>
          <a:p>
            <a:pPr marL="449580" algn="just">
              <a:spcAft>
                <a:spcPts val="0"/>
              </a:spcAft>
            </a:pPr>
            <a:r>
              <a:rPr lang="fr-FR" sz="1900" dirty="0">
                <a:solidFill>
                  <a:schemeClr val="tx1"/>
                </a:solidFill>
                <a:latin typeface="+mj-lt"/>
              </a:rPr>
              <a:t>traitant pour approfondir le diagnostic  et le cas échéant un bilan de type NT-pro-BNP.</a:t>
            </a:r>
          </a:p>
          <a:p>
            <a:pPr marL="449580" algn="just">
              <a:spcAft>
                <a:spcPts val="0"/>
              </a:spcAft>
            </a:pPr>
            <a:endParaRPr lang="fr-FR" sz="2400" dirty="0">
              <a:solidFill>
                <a:schemeClr val="tx1"/>
              </a:solidFill>
              <a:latin typeface="+mj-lt"/>
            </a:endParaRPr>
          </a:p>
          <a:p>
            <a:endParaRPr lang="fr-FR" b="1" i="1" dirty="0">
              <a:solidFill>
                <a:schemeClr val="tx1"/>
              </a:solidFill>
            </a:endParaRPr>
          </a:p>
          <a:p>
            <a:endParaRPr lang="fr-FR" b="1" i="1" dirty="0">
              <a:solidFill>
                <a:schemeClr val="tx1"/>
              </a:solidFill>
            </a:endParaRPr>
          </a:p>
          <a:p>
            <a:endParaRPr lang="fr-FR" dirty="0">
              <a:solidFill>
                <a:schemeClr val="tx1"/>
              </a:solidFill>
            </a:endParaRPr>
          </a:p>
        </p:txBody>
      </p:sp>
      <p:sp>
        <p:nvSpPr>
          <p:cNvPr id="3" name="Espace réservé du numéro de diapositive 2"/>
          <p:cNvSpPr>
            <a:spLocks noGrp="1"/>
          </p:cNvSpPr>
          <p:nvPr>
            <p:ph type="sldNum"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r>
              <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rPr>
              <a:t> </a:t>
            </a:r>
          </a:p>
        </p:txBody>
      </p:sp>
      <p:sp>
        <p:nvSpPr>
          <p:cNvPr id="4" name="Titre 3"/>
          <p:cNvSpPr>
            <a:spLocks noGrp="1"/>
          </p:cNvSpPr>
          <p:nvPr>
            <p:ph type="title"/>
          </p:nvPr>
        </p:nvSpPr>
        <p:spPr>
          <a:xfrm>
            <a:off x="403185" y="535822"/>
            <a:ext cx="11196000" cy="1114817"/>
          </a:xfrm>
          <a:solidFill>
            <a:schemeClr val="tx1"/>
          </a:solidFill>
        </p:spPr>
        <p:txBody>
          <a:bodyPr/>
          <a:lstStyle/>
          <a:p>
            <a:r>
              <a:rPr lang="fr-FR" dirty="0"/>
              <a:t>la 2</a:t>
            </a:r>
            <a:r>
              <a:rPr lang="fr-FR" baseline="30000" dirty="0"/>
              <a:t>nde</a:t>
            </a:r>
            <a:r>
              <a:rPr lang="fr-FR" dirty="0"/>
              <a:t> semaine de l’IC : du 22 au 29 septembre </a:t>
            </a:r>
          </a:p>
        </p:txBody>
      </p:sp>
      <p:graphicFrame>
        <p:nvGraphicFramePr>
          <p:cNvPr id="5" name="Diagramme 4"/>
          <p:cNvGraphicFramePr/>
          <p:nvPr>
            <p:extLst>
              <p:ext uri="{D42A27DB-BD31-4B8C-83A1-F6EECF244321}">
                <p14:modId xmlns:p14="http://schemas.microsoft.com/office/powerpoint/2010/main" val="1938786679"/>
              </p:ext>
            </p:extLst>
          </p:nvPr>
        </p:nvGraphicFramePr>
        <p:xfrm>
          <a:off x="870209" y="1830934"/>
          <a:ext cx="9884271" cy="1700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 7">
            <a:extLst>
              <a:ext uri="{FF2B5EF4-FFF2-40B4-BE49-F238E27FC236}">
                <a16:creationId xmlns:a16="http://schemas.microsoft.com/office/drawing/2014/main" id="{4ADB4331-51D7-156C-08F5-5E4A4AD3CBD3}"/>
              </a:ext>
            </a:extLst>
          </p:cNvPr>
          <p:cNvPicPr>
            <a:picLocks noChangeAspect="1"/>
          </p:cNvPicPr>
          <p:nvPr/>
        </p:nvPicPr>
        <p:blipFill>
          <a:blip r:embed="rId8"/>
          <a:stretch>
            <a:fillRect/>
          </a:stretch>
        </p:blipFill>
        <p:spPr>
          <a:xfrm>
            <a:off x="9870440" y="2052682"/>
            <a:ext cx="1768080" cy="1114817"/>
          </a:xfrm>
          <a:prstGeom prst="rect">
            <a:avLst/>
          </a:prstGeom>
        </p:spPr>
      </p:pic>
      <p:pic>
        <p:nvPicPr>
          <p:cNvPr id="10" name="Image 9">
            <a:extLst>
              <a:ext uri="{FF2B5EF4-FFF2-40B4-BE49-F238E27FC236}">
                <a16:creationId xmlns:a16="http://schemas.microsoft.com/office/drawing/2014/main" id="{A1DC1015-14D3-0511-EE24-1A683865A2E7}"/>
              </a:ext>
            </a:extLst>
          </p:cNvPr>
          <p:cNvPicPr>
            <a:picLocks noChangeAspect="1"/>
          </p:cNvPicPr>
          <p:nvPr/>
        </p:nvPicPr>
        <p:blipFill>
          <a:blip r:embed="rId9"/>
          <a:stretch>
            <a:fillRect/>
          </a:stretch>
        </p:blipFill>
        <p:spPr>
          <a:xfrm>
            <a:off x="9672340" y="4247909"/>
            <a:ext cx="2388479" cy="2610091"/>
          </a:xfrm>
          <a:prstGeom prst="rect">
            <a:avLst/>
          </a:prstGeom>
        </p:spPr>
      </p:pic>
      <p:pic>
        <p:nvPicPr>
          <p:cNvPr id="6" name="Image 5">
            <a:extLst>
              <a:ext uri="{FF2B5EF4-FFF2-40B4-BE49-F238E27FC236}">
                <a16:creationId xmlns:a16="http://schemas.microsoft.com/office/drawing/2014/main" id="{EA7CB74D-F5F2-58B0-296D-84C8A8592E40}"/>
              </a:ext>
            </a:extLst>
          </p:cNvPr>
          <p:cNvPicPr>
            <a:picLocks noChangeAspect="1"/>
          </p:cNvPicPr>
          <p:nvPr/>
        </p:nvPicPr>
        <p:blipFill>
          <a:blip r:embed="rId10"/>
          <a:stretch>
            <a:fillRect/>
          </a:stretch>
        </p:blipFill>
        <p:spPr>
          <a:xfrm>
            <a:off x="9108720" y="508208"/>
            <a:ext cx="2144737" cy="1220850"/>
          </a:xfrm>
          <a:prstGeom prst="rect">
            <a:avLst/>
          </a:prstGeom>
        </p:spPr>
      </p:pic>
    </p:spTree>
    <p:extLst>
      <p:ext uri="{BB962C8B-B14F-4D97-AF65-F5344CB8AC3E}">
        <p14:creationId xmlns:p14="http://schemas.microsoft.com/office/powerpoint/2010/main" val="2781206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a:solidFill>
            <a:schemeClr val="tx1"/>
          </a:solidFill>
        </p:spPr>
        <p:txBody>
          <a:bodyPr/>
          <a:lstStyle/>
          <a:p>
            <a:r>
              <a:rPr lang="fr-FR" dirty="0"/>
              <a:t>QUESTIONNAIRE DEPISTAGE</a:t>
            </a:r>
          </a:p>
        </p:txBody>
      </p:sp>
      <p:pic>
        <p:nvPicPr>
          <p:cNvPr id="3" name="Image 2">
            <a:extLst>
              <a:ext uri="{FF2B5EF4-FFF2-40B4-BE49-F238E27FC236}">
                <a16:creationId xmlns:a16="http://schemas.microsoft.com/office/drawing/2014/main" id="{42F1BFD2-6500-28E5-4AA9-79502121E746}"/>
              </a:ext>
            </a:extLst>
          </p:cNvPr>
          <p:cNvPicPr>
            <a:picLocks noChangeAspect="1"/>
          </p:cNvPicPr>
          <p:nvPr/>
        </p:nvPicPr>
        <p:blipFill>
          <a:blip r:embed="rId2"/>
          <a:stretch>
            <a:fillRect/>
          </a:stretch>
        </p:blipFill>
        <p:spPr>
          <a:xfrm>
            <a:off x="6011077" y="1328953"/>
            <a:ext cx="6180923" cy="5543090"/>
          </a:xfrm>
          <a:prstGeom prst="rect">
            <a:avLst/>
          </a:prstGeom>
        </p:spPr>
      </p:pic>
      <p:sp>
        <p:nvSpPr>
          <p:cNvPr id="4" name="Espace réservé du texte 6">
            <a:extLst>
              <a:ext uri="{FF2B5EF4-FFF2-40B4-BE49-F238E27FC236}">
                <a16:creationId xmlns:a16="http://schemas.microsoft.com/office/drawing/2014/main" id="{31A90991-F175-5398-CB2E-4CC51CBF33B3}"/>
              </a:ext>
            </a:extLst>
          </p:cNvPr>
          <p:cNvSpPr>
            <a:spLocks noGrp="1"/>
          </p:cNvSpPr>
          <p:nvPr>
            <p:ph type="body" sz="quarter" idx="13"/>
          </p:nvPr>
        </p:nvSpPr>
        <p:spPr>
          <a:xfrm>
            <a:off x="447890" y="2040493"/>
            <a:ext cx="5648110" cy="3083810"/>
          </a:xfrm>
        </p:spPr>
        <p:txBody>
          <a:bodyPr/>
          <a:lstStyle/>
          <a:p>
            <a:pPr marL="285750" indent="-285750">
              <a:buFont typeface="Arial" panose="020B0604020202020204" pitchFamily="34" charset="0"/>
              <a:buChar char="•"/>
            </a:pPr>
            <a:r>
              <a:rPr lang="fr-FR" sz="2000" dirty="0">
                <a:solidFill>
                  <a:schemeClr val="tx1"/>
                </a:solidFill>
                <a:latin typeface="+mj-lt"/>
              </a:rPr>
              <a:t>Questionnaire en cours de finalisation</a:t>
            </a:r>
          </a:p>
          <a:p>
            <a:pPr marL="285750" indent="-285750">
              <a:buFont typeface="Arial" panose="020B0604020202020204" pitchFamily="34" charset="0"/>
              <a:buChar char="•"/>
            </a:pPr>
            <a:r>
              <a:rPr lang="fr-FR" sz="2000" dirty="0">
                <a:solidFill>
                  <a:schemeClr val="tx1"/>
                </a:solidFill>
                <a:latin typeface="+mj-lt"/>
              </a:rPr>
              <a:t>Il sera accessible par QR code</a:t>
            </a:r>
          </a:p>
          <a:p>
            <a:pPr marL="285750" indent="-285750">
              <a:buFont typeface="Arial" panose="020B0604020202020204" pitchFamily="34" charset="0"/>
              <a:buChar char="•"/>
            </a:pPr>
            <a:r>
              <a:rPr lang="fr-FR" sz="2000" dirty="0">
                <a:solidFill>
                  <a:schemeClr val="tx1"/>
                </a:solidFill>
                <a:latin typeface="+mj-lt"/>
              </a:rPr>
              <a:t>Un mode opératoire est en cours de finalisation par la Région ( pour expliquer plus précisément les notions d’essoufflement et de fatigue par exemple…)</a:t>
            </a:r>
          </a:p>
        </p:txBody>
      </p:sp>
    </p:spTree>
    <p:extLst>
      <p:ext uri="{BB962C8B-B14F-4D97-AF65-F5344CB8AC3E}">
        <p14:creationId xmlns:p14="http://schemas.microsoft.com/office/powerpoint/2010/main" val="1680125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0EEB4925-44FA-7844-8B0E-E569E85C9D6F}"/>
              </a:ext>
            </a:extLst>
          </p:cNvPr>
          <p:cNvSpPr>
            <a:spLocks noGrp="1"/>
          </p:cNvSpPr>
          <p:nvPr>
            <p:ph type="body" sz="quarter" idx="13"/>
          </p:nvPr>
        </p:nvSpPr>
        <p:spPr>
          <a:xfrm>
            <a:off x="578840" y="1971413"/>
            <a:ext cx="11115819" cy="3882977"/>
          </a:xfrm>
        </p:spPr>
        <p:txBody>
          <a:bodyPr/>
          <a:lstStyle/>
          <a:p>
            <a:pPr lvl="1" algn="just">
              <a:buFont typeface="Wingdings" panose="05000000000000000000" pitchFamily="2" charset="2"/>
              <a:buChar char="Ø"/>
            </a:pPr>
            <a:r>
              <a:rPr lang="fr-FR" dirty="0">
                <a:solidFill>
                  <a:schemeClr val="accent5">
                    <a:lumMod val="50000"/>
                  </a:schemeClr>
                </a:solidFill>
              </a:rPr>
              <a:t> Proposition systématique en officine de la vaccination grippe, Covid et pneumocoque lorsque l’ordonnance patient comporte une molécule « warning » à définir:</a:t>
            </a:r>
          </a:p>
          <a:p>
            <a:pPr lvl="1" algn="just"/>
            <a:r>
              <a:rPr lang="fr-FR" b="0" dirty="0">
                <a:solidFill>
                  <a:schemeClr val="accent5">
                    <a:lumMod val="50000"/>
                  </a:schemeClr>
                </a:solidFill>
              </a:rPr>
              <a:t>Entresto(warning ++) + bêtabloquant + spironolactone ± SGLT2 → Reconnaissance immédiate. (Sachant que l’Entresto n’a pour indication que L’IC)</a:t>
            </a:r>
          </a:p>
          <a:p>
            <a:pPr lvl="1" algn="just"/>
            <a:r>
              <a:rPr lang="fr-FR" b="0" dirty="0">
                <a:solidFill>
                  <a:schemeClr val="accent5">
                    <a:lumMod val="50000"/>
                  </a:schemeClr>
                </a:solidFill>
              </a:rPr>
              <a:t>IEC/ARA2 + bêtabloquant + spironolactone + SGLT2 → Correspond à la stratégie thérapeutique recommandée avant passage à Entresto.</a:t>
            </a:r>
          </a:p>
          <a:p>
            <a:pPr lvl="1" algn="just"/>
            <a:endParaRPr lang="fr-FR" b="0" dirty="0"/>
          </a:p>
          <a:p>
            <a:pPr lvl="1" indent="0" algn="just">
              <a:buNone/>
            </a:pPr>
            <a:endParaRPr lang="fr-FR" b="0" dirty="0"/>
          </a:p>
          <a:p>
            <a:pPr lvl="1" algn="just"/>
            <a:endParaRPr lang="fr-FR" b="0" dirty="0"/>
          </a:p>
          <a:p>
            <a:pPr lvl="1" indent="0" algn="just">
              <a:buNone/>
            </a:pPr>
            <a:endParaRPr lang="fr-FR" b="0" dirty="0"/>
          </a:p>
        </p:txBody>
      </p:sp>
      <p:sp>
        <p:nvSpPr>
          <p:cNvPr id="2" name="Espace réservé du numéro de diapositive 1">
            <a:extLst>
              <a:ext uri="{FF2B5EF4-FFF2-40B4-BE49-F238E27FC236}">
                <a16:creationId xmlns:a16="http://schemas.microsoft.com/office/drawing/2014/main" id="{AF3D4A5A-7655-D144-8FCA-670E819FA4E7}"/>
              </a:ext>
            </a:extLst>
          </p:cNvPr>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5" name="Titre 4">
            <a:extLst>
              <a:ext uri="{FF2B5EF4-FFF2-40B4-BE49-F238E27FC236}">
                <a16:creationId xmlns:a16="http://schemas.microsoft.com/office/drawing/2014/main" id="{AA05C0D2-F044-0A40-AC39-EE9B4B34C007}"/>
              </a:ext>
            </a:extLst>
          </p:cNvPr>
          <p:cNvSpPr>
            <a:spLocks noGrp="1"/>
          </p:cNvSpPr>
          <p:nvPr>
            <p:ph type="title"/>
          </p:nvPr>
        </p:nvSpPr>
        <p:spPr/>
        <p:txBody>
          <a:bodyPr/>
          <a:lstStyle/>
          <a:p>
            <a:r>
              <a:rPr lang="fr-FR" dirty="0"/>
              <a:t> SEMAINE DE </a:t>
            </a:r>
            <a:r>
              <a:rPr lang="fr-FR" dirty="0" err="1"/>
              <a:t>L’ic</a:t>
            </a:r>
            <a:r>
              <a:rPr lang="fr-FR" dirty="0"/>
              <a:t> – améliorer la vaccination</a:t>
            </a:r>
            <a:br>
              <a:rPr lang="fr-FR" dirty="0"/>
            </a:br>
            <a:r>
              <a:rPr lang="fr-FR" dirty="0"/>
              <a:t>Molécule « Warning » ic</a:t>
            </a:r>
          </a:p>
        </p:txBody>
      </p:sp>
      <p:graphicFrame>
        <p:nvGraphicFramePr>
          <p:cNvPr id="3" name="Diagramme 2"/>
          <p:cNvGraphicFramePr/>
          <p:nvPr/>
        </p:nvGraphicFramePr>
        <p:xfrm>
          <a:off x="578840" y="4012988"/>
          <a:ext cx="10789223" cy="627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oneTexte 3"/>
          <p:cNvSpPr txBox="1"/>
          <p:nvPr/>
        </p:nvSpPr>
        <p:spPr>
          <a:xfrm>
            <a:off x="829951" y="4783089"/>
            <a:ext cx="8853545" cy="923330"/>
          </a:xfrm>
          <a:prstGeom prst="rect">
            <a:avLst/>
          </a:prstGeom>
          <a:noFill/>
          <a:ln w="38100">
            <a:solidFill>
              <a:schemeClr val="accent1">
                <a:lumMod val="75000"/>
              </a:schemeClr>
            </a:solidFill>
          </a:ln>
        </p:spPr>
        <p:txBody>
          <a:bodyPr wrap="square" rtlCol="0">
            <a:spAutoFit/>
          </a:bodyPr>
          <a:lstStyle/>
          <a:p>
            <a:pPr lvl="1" algn="just"/>
            <a:r>
              <a:rPr lang="fr-FR" u="sng" dirty="0"/>
              <a:t>Chiffre vaccination pour les patients atteint d’IC en Occitanie sur 2025:</a:t>
            </a:r>
          </a:p>
          <a:p>
            <a:pPr lvl="1" indent="0" algn="just">
              <a:buNone/>
            </a:pPr>
            <a:r>
              <a:rPr lang="fr-FR" dirty="0"/>
              <a:t>- 29,5% pour la vaccination pneumocoque en 2025 – 22,80 % en 2024</a:t>
            </a:r>
          </a:p>
          <a:p>
            <a:pPr lvl="1" indent="0" algn="just">
              <a:buNone/>
            </a:pPr>
            <a:r>
              <a:rPr lang="fr-FR" dirty="0"/>
              <a:t>- 60% pour la vaccination Grippe en 2025</a:t>
            </a:r>
          </a:p>
        </p:txBody>
      </p:sp>
    </p:spTree>
    <p:extLst>
      <p:ext uri="{BB962C8B-B14F-4D97-AF65-F5344CB8AC3E}">
        <p14:creationId xmlns:p14="http://schemas.microsoft.com/office/powerpoint/2010/main" val="3404656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498663" y="1789346"/>
            <a:ext cx="11195997" cy="4573867"/>
          </a:xfrm>
        </p:spPr>
        <p:txBody>
          <a:bodyPr/>
          <a:lstStyle/>
          <a:p>
            <a:pPr>
              <a:spcAft>
                <a:spcPts val="0"/>
              </a:spcAft>
            </a:pPr>
            <a:r>
              <a:rPr lang="fr-FR" sz="2000" b="1" dirty="0">
                <a:solidFill>
                  <a:schemeClr val="tx1"/>
                </a:solidFill>
              </a:rPr>
              <a:t>VERS LES PS</a:t>
            </a:r>
          </a:p>
          <a:p>
            <a:pPr marL="342900" indent="-342900">
              <a:spcAft>
                <a:spcPts val="0"/>
              </a:spcAft>
              <a:buFont typeface="Arial" panose="020B0604020202020204" pitchFamily="34" charset="0"/>
              <a:buChar char="•"/>
            </a:pPr>
            <a:r>
              <a:rPr lang="fr-FR" sz="2000" b="1" dirty="0"/>
              <a:t>Actions de promotion de la vaccination (</a:t>
            </a:r>
            <a:r>
              <a:rPr lang="fr-FR" sz="2000" dirty="0"/>
              <a:t>grippe / covid / pneumocoque) : </a:t>
            </a:r>
          </a:p>
          <a:p>
            <a:pPr>
              <a:spcAft>
                <a:spcPts val="0"/>
              </a:spcAft>
            </a:pPr>
            <a:r>
              <a:rPr lang="fr-FR" sz="2000" b="1" dirty="0"/>
              <a:t>       </a:t>
            </a:r>
            <a:r>
              <a:rPr lang="fr-FR" sz="2000" b="1" dirty="0">
                <a:sym typeface="Wingdings" panose="05000000000000000000" pitchFamily="2" charset="2"/>
              </a:rPr>
              <a:t> </a:t>
            </a:r>
            <a:r>
              <a:rPr lang="fr-FR" sz="2000" b="1" dirty="0">
                <a:solidFill>
                  <a:srgbClr val="FF0000"/>
                </a:solidFill>
              </a:rPr>
              <a:t>webinaire </a:t>
            </a:r>
            <a:r>
              <a:rPr lang="fr-FR" sz="2000" dirty="0">
                <a:solidFill>
                  <a:srgbClr val="FF0000"/>
                </a:solidFill>
                <a:latin typeface="+mj-lt"/>
              </a:rPr>
              <a:t>le mardi 15/09 à 13h ( Pf </a:t>
            </a:r>
            <a:r>
              <a:rPr lang="fr-FR" sz="2000" dirty="0" err="1">
                <a:solidFill>
                  <a:srgbClr val="FF0000"/>
                </a:solidFill>
                <a:latin typeface="+mj-lt"/>
              </a:rPr>
              <a:t>Galinier</a:t>
            </a:r>
            <a:r>
              <a:rPr lang="fr-FR" sz="2000" dirty="0">
                <a:solidFill>
                  <a:srgbClr val="FF0000"/>
                </a:solidFill>
                <a:latin typeface="+mj-lt"/>
              </a:rPr>
              <a:t>)</a:t>
            </a:r>
          </a:p>
          <a:p>
            <a:pPr marL="342900" indent="-342900">
              <a:spcAft>
                <a:spcPts val="0"/>
              </a:spcAft>
              <a:buFont typeface="Arial" panose="020B0604020202020204" pitchFamily="34" charset="0"/>
              <a:buChar char="•"/>
            </a:pPr>
            <a:r>
              <a:rPr lang="fr-FR" sz="2000" b="1" dirty="0"/>
              <a:t>Décrochage sur les pages Ameli local </a:t>
            </a:r>
          </a:p>
          <a:p>
            <a:pPr marL="342900" indent="-342900">
              <a:spcAft>
                <a:spcPts val="0"/>
              </a:spcAft>
              <a:buFont typeface="Arial" panose="020B0604020202020204" pitchFamily="34" charset="0"/>
              <a:buChar char="•"/>
            </a:pPr>
            <a:r>
              <a:rPr lang="fr-FR" sz="2000" b="1" dirty="0"/>
              <a:t>Information de tous nos partenaires </a:t>
            </a:r>
            <a:r>
              <a:rPr lang="fr-FR" sz="2000" dirty="0"/>
              <a:t>(établissements de santé, MSP, CDS, CPTS…)</a:t>
            </a:r>
          </a:p>
          <a:p>
            <a:pPr marL="342900" indent="-342900">
              <a:spcAft>
                <a:spcPts val="0"/>
              </a:spcAft>
              <a:buFont typeface="Arial" panose="020B0604020202020204" pitchFamily="34" charset="0"/>
              <a:buChar char="•"/>
            </a:pPr>
            <a:r>
              <a:rPr lang="fr-FR" sz="2000" b="1" dirty="0"/>
              <a:t>Newsletter des CPTS </a:t>
            </a:r>
          </a:p>
          <a:p>
            <a:pPr>
              <a:spcAft>
                <a:spcPts val="0"/>
              </a:spcAft>
            </a:pPr>
            <a:endParaRPr lang="fr-FR" sz="2000" b="1" dirty="0">
              <a:solidFill>
                <a:srgbClr val="FF0000"/>
              </a:solidFill>
            </a:endParaRPr>
          </a:p>
          <a:p>
            <a:pPr marL="449580" algn="just">
              <a:spcAft>
                <a:spcPts val="0"/>
              </a:spcAft>
            </a:pPr>
            <a:endParaRPr lang="fr-FR" sz="800" dirty="0">
              <a:solidFill>
                <a:schemeClr val="tx1"/>
              </a:solidFill>
              <a:latin typeface="+mj-lt"/>
            </a:endParaRPr>
          </a:p>
          <a:p>
            <a:pPr>
              <a:spcAft>
                <a:spcPts val="0"/>
              </a:spcAft>
            </a:pPr>
            <a:r>
              <a:rPr lang="fr-FR" sz="2000" dirty="0">
                <a:solidFill>
                  <a:schemeClr val="tx1"/>
                </a:solidFill>
                <a:latin typeface="+mj-lt"/>
              </a:rPr>
              <a:t> </a:t>
            </a:r>
            <a:r>
              <a:rPr lang="fr-FR" sz="2000" b="1" dirty="0">
                <a:solidFill>
                  <a:schemeClr val="tx1"/>
                </a:solidFill>
              </a:rPr>
              <a:t> VERS LES ASSURÉS</a:t>
            </a:r>
          </a:p>
          <a:p>
            <a:pPr marL="342900" indent="-342900">
              <a:spcAft>
                <a:spcPts val="0"/>
              </a:spcAft>
              <a:buFont typeface="Arial" panose="020B0604020202020204" pitchFamily="34" charset="0"/>
              <a:buChar char="•"/>
            </a:pPr>
            <a:r>
              <a:rPr lang="fr-FR" sz="2000" b="1" dirty="0"/>
              <a:t>Participation à la Journée de la Santé au Grand Rond le 23/09</a:t>
            </a:r>
          </a:p>
          <a:p>
            <a:pPr marL="342900" indent="-342900">
              <a:spcAft>
                <a:spcPts val="0"/>
              </a:spcAft>
              <a:buFont typeface="Arial" panose="020B0604020202020204" pitchFamily="34" charset="0"/>
              <a:buChar char="•"/>
            </a:pPr>
            <a:r>
              <a:rPr lang="fr-FR" sz="2000" b="1" dirty="0"/>
              <a:t>Actions de communication </a:t>
            </a:r>
            <a:r>
              <a:rPr lang="fr-FR" sz="2000" dirty="0">
                <a:solidFill>
                  <a:schemeClr val="tx1"/>
                </a:solidFill>
                <a:latin typeface="+mj-lt"/>
              </a:rPr>
              <a:t>en partenariat avec les associations de patients (contact avec la CARSAT, France Assos Santé, … )</a:t>
            </a:r>
          </a:p>
          <a:p>
            <a:pPr marL="342900" indent="-342900">
              <a:spcAft>
                <a:spcPts val="0"/>
              </a:spcAft>
              <a:buFont typeface="Arial" panose="020B0604020202020204" pitchFamily="34" charset="0"/>
              <a:buChar char="•"/>
            </a:pPr>
            <a:r>
              <a:rPr lang="fr-FR" sz="2000" b="1" dirty="0"/>
              <a:t>Publication réseaux sociaux et pages locales Ameli </a:t>
            </a:r>
            <a:endParaRPr lang="fr-FR" sz="2000" dirty="0">
              <a:solidFill>
                <a:schemeClr val="tx1"/>
              </a:solidFill>
              <a:latin typeface="+mj-lt"/>
            </a:endParaRPr>
          </a:p>
          <a:p>
            <a:pPr marL="449580" algn="just">
              <a:spcAft>
                <a:spcPts val="0"/>
              </a:spcAft>
            </a:pPr>
            <a:endParaRPr lang="fr-FR" sz="2000" dirty="0">
              <a:solidFill>
                <a:schemeClr val="tx1"/>
              </a:solidFill>
              <a:latin typeface="+mj-lt"/>
            </a:endParaRPr>
          </a:p>
          <a:p>
            <a:pPr marL="449580" algn="just">
              <a:spcAft>
                <a:spcPts val="0"/>
              </a:spcAft>
            </a:pPr>
            <a:endParaRPr lang="fr-FR" sz="2000" dirty="0">
              <a:solidFill>
                <a:schemeClr val="tx1"/>
              </a:solidFill>
              <a:latin typeface="+mj-lt"/>
            </a:endParaRPr>
          </a:p>
        </p:txBody>
      </p:sp>
      <p:sp>
        <p:nvSpPr>
          <p:cNvPr id="3" name="Espace réservé du numéro de diapositive 2"/>
          <p:cNvSpPr>
            <a:spLocks noGrp="1"/>
          </p:cNvSpPr>
          <p:nvPr>
            <p:ph type="sldNum" sz="quarter" idx="16"/>
          </p:nvPr>
        </p:nvSpPr>
        <p:spPr/>
        <p:txBody>
          <a:bodyPr/>
          <a:lstStyle/>
          <a:p>
            <a:fld id="{975A587B-5814-4D9B-9598-FE9CB954CB01}" type="slidenum">
              <a:rPr lang="fr-FR" smtClean="0"/>
              <a:pPr/>
              <a:t>9</a:t>
            </a:fld>
            <a:endParaRPr lang="fr-FR" dirty="0"/>
          </a:p>
        </p:txBody>
      </p:sp>
      <p:sp>
        <p:nvSpPr>
          <p:cNvPr id="4" name="Titre 3"/>
          <p:cNvSpPr>
            <a:spLocks noGrp="1"/>
          </p:cNvSpPr>
          <p:nvPr>
            <p:ph type="title"/>
          </p:nvPr>
        </p:nvSpPr>
        <p:spPr/>
        <p:txBody>
          <a:bodyPr/>
          <a:lstStyle/>
          <a:p>
            <a:r>
              <a:rPr lang="fr-FR" dirty="0"/>
              <a:t>SEMAINE DE </a:t>
            </a:r>
            <a:r>
              <a:rPr lang="fr-FR" dirty="0" err="1"/>
              <a:t>L’ic</a:t>
            </a:r>
            <a:r>
              <a:rPr lang="fr-FR" dirty="0"/>
              <a:t> – ACTIONS locales</a:t>
            </a:r>
            <a:br>
              <a:rPr lang="fr-FR" sz="2000" dirty="0">
                <a:latin typeface="Calibri" panose="020F0502020204030204" pitchFamily="34" charset="0"/>
                <a:ea typeface="Times New Roman" panose="02020603050405020304" pitchFamily="18" charset="0"/>
              </a:rPr>
            </a:br>
            <a:endParaRPr lang="fr-FR" dirty="0"/>
          </a:p>
        </p:txBody>
      </p:sp>
    </p:spTree>
    <p:extLst>
      <p:ext uri="{BB962C8B-B14F-4D97-AF65-F5344CB8AC3E}">
        <p14:creationId xmlns:p14="http://schemas.microsoft.com/office/powerpoint/2010/main" val="41155679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NykK3rTHjLSokLqEF3sbk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owawMgJ91gt_w.uZrBxRG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NykK3rTHjLSokLqEF3sbk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owawMgJ91gt_w.uZrBxR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OUVERNEMENT">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gouvernement_arial.potx [Lecture seule]" id="{C8F600A8-21FE-4914-A2BD-308AB5D0BA62}" vid="{92ECB65B-331B-4DA6-91D3-6EC00DF0CAF8}"/>
    </a:ext>
  </a:extLst>
</a:theme>
</file>

<file path=ppt/theme/theme10.xml><?xml version="1.0" encoding="utf-8"?>
<a:theme xmlns:a="http://schemas.openxmlformats.org/drawingml/2006/main" name="3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1.xml><?xml version="1.0" encoding="utf-8"?>
<a:theme xmlns:a="http://schemas.openxmlformats.org/drawingml/2006/main" name="10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2.xml><?xml version="1.0" encoding="utf-8"?>
<a:theme xmlns:a="http://schemas.openxmlformats.org/drawingml/2006/main" name="12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3.xml><?xml version="1.0" encoding="utf-8"?>
<a:theme xmlns:a="http://schemas.openxmlformats.org/drawingml/2006/main" name="5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4.xml><?xml version="1.0" encoding="utf-8"?>
<a:theme xmlns:a="http://schemas.openxmlformats.org/drawingml/2006/main" name="4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5.xml><?xml version="1.0" encoding="utf-8"?>
<a:theme xmlns:a="http://schemas.openxmlformats.org/drawingml/2006/main" name="8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6.xml><?xml version="1.0" encoding="utf-8"?>
<a:theme xmlns:a="http://schemas.openxmlformats.org/drawingml/2006/main" name="CPN SF_13 04 2021">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7.xml><?xml version="1.0" encoding="utf-8"?>
<a:theme xmlns:a="http://schemas.openxmlformats.org/drawingml/2006/main" name="masque PPT V3">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8.xml><?xml version="1.0" encoding="utf-8"?>
<a:theme xmlns:a="http://schemas.openxmlformats.org/drawingml/2006/main" name="1_masque PPT V3">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19.xml><?xml version="1.0" encoding="utf-8"?>
<a:theme xmlns:a="http://schemas.openxmlformats.org/drawingml/2006/main" name="6_masque PPT V3">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9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1.xml><?xml version="1.0" encoding="utf-8"?>
<a:theme xmlns:a="http://schemas.openxmlformats.org/drawingml/2006/main" name="11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2.xml><?xml version="1.0" encoding="utf-8"?>
<a:theme xmlns:a="http://schemas.openxmlformats.org/drawingml/2006/main" name="13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3.xml><?xml version="1.0" encoding="utf-8"?>
<a:theme xmlns:a="http://schemas.openxmlformats.org/drawingml/2006/main" name="14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4.xml><?xml version="1.0" encoding="utf-8"?>
<a:theme xmlns:a="http://schemas.openxmlformats.org/drawingml/2006/main" name="15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5.xml><?xml version="1.0" encoding="utf-8"?>
<a:theme xmlns:a="http://schemas.openxmlformats.org/drawingml/2006/main" name="16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6.xml><?xml version="1.0" encoding="utf-8"?>
<a:theme xmlns:a="http://schemas.openxmlformats.org/drawingml/2006/main" name="35_masque PPT V3">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4.xml><?xml version="1.0" encoding="utf-8"?>
<a:theme xmlns:a="http://schemas.openxmlformats.org/drawingml/2006/main" name="1_GOUVERNEMENT">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gouvernement_arial.potx [Lecture seule]" id="{C8F600A8-21FE-4914-A2BD-308AB5D0BA62}" vid="{92ECB65B-331B-4DA6-91D3-6EC00DF0CAF8}"/>
    </a:ext>
  </a:extLst>
</a:theme>
</file>

<file path=ppt/theme/theme5.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7.xml><?xml version="1.0" encoding="utf-8"?>
<a:theme xmlns:a="http://schemas.openxmlformats.org/drawingml/2006/main" name="2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8.xml><?xml version="1.0" encoding="utf-8"?>
<a:theme xmlns:a="http://schemas.openxmlformats.org/drawingml/2006/main" name="6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9.xml><?xml version="1.0" encoding="utf-8"?>
<a:theme xmlns:a="http://schemas.openxmlformats.org/drawingml/2006/main" name="7_Diaporama Commissions Paritaires">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docProps/app.xml><?xml version="1.0" encoding="utf-8"?>
<Properties xmlns="http://schemas.openxmlformats.org/officeDocument/2006/extended-properties" xmlns:vt="http://schemas.openxmlformats.org/officeDocument/2006/docPropsVTypes">
  <Template>Webinaire V1</Template>
  <TotalTime>9223</TotalTime>
  <Words>1324</Words>
  <Application>Microsoft Office PowerPoint</Application>
  <PresentationFormat>Grand écran</PresentationFormat>
  <Paragraphs>183</Paragraphs>
  <Slides>16</Slides>
  <Notes>12</Notes>
  <HiddenSlides>0</HiddenSlides>
  <MMClips>0</MMClips>
  <ScaleCrop>false</ScaleCrop>
  <HeadingPairs>
    <vt:vector size="8" baseType="variant">
      <vt:variant>
        <vt:lpstr>Polices utilisées</vt:lpstr>
      </vt:variant>
      <vt:variant>
        <vt:i4>11</vt:i4>
      </vt:variant>
      <vt:variant>
        <vt:lpstr>Thème</vt:lpstr>
      </vt:variant>
      <vt:variant>
        <vt:i4>26</vt:i4>
      </vt:variant>
      <vt:variant>
        <vt:lpstr>Serveurs OLE incorporés</vt:lpstr>
      </vt:variant>
      <vt:variant>
        <vt:i4>2</vt:i4>
      </vt:variant>
      <vt:variant>
        <vt:lpstr>Titres des diapositives</vt:lpstr>
      </vt:variant>
      <vt:variant>
        <vt:i4>16</vt:i4>
      </vt:variant>
    </vt:vector>
  </HeadingPairs>
  <TitlesOfParts>
    <vt:vector size="55" baseType="lpstr">
      <vt:lpstr>Aptos</vt:lpstr>
      <vt:lpstr>Arial</vt:lpstr>
      <vt:lpstr>Calibri</vt:lpstr>
      <vt:lpstr>Calibri Light</vt:lpstr>
      <vt:lpstr>Courier New</vt:lpstr>
      <vt:lpstr>Poppins Semi-Bold</vt:lpstr>
      <vt:lpstr>Symbol</vt:lpstr>
      <vt:lpstr>Trebuchet MS</vt:lpstr>
      <vt:lpstr>Verdana</vt:lpstr>
      <vt:lpstr>Wingdings</vt:lpstr>
      <vt:lpstr>Wingdings 3</vt:lpstr>
      <vt:lpstr>GOUVERNEMENT</vt:lpstr>
      <vt:lpstr>1_Thème Office</vt:lpstr>
      <vt:lpstr>Diaporama Commissions Paritaires</vt:lpstr>
      <vt:lpstr>1_GOUVERNEMENT</vt:lpstr>
      <vt:lpstr>2_Thème Office</vt:lpstr>
      <vt:lpstr>1_Diaporama Commissions Paritaires</vt:lpstr>
      <vt:lpstr>2_Diaporama Commissions Paritaires</vt:lpstr>
      <vt:lpstr>6_Diaporama Commissions Paritaires</vt:lpstr>
      <vt:lpstr>7_Diaporama Commissions Paritaires</vt:lpstr>
      <vt:lpstr>3_Diaporama Commissions Paritaires</vt:lpstr>
      <vt:lpstr>10_Diaporama Commissions Paritaires</vt:lpstr>
      <vt:lpstr>12_Diaporama Commissions Paritaires</vt:lpstr>
      <vt:lpstr>5_Diaporama Commissions Paritaires</vt:lpstr>
      <vt:lpstr>4_Diaporama Commissions Paritaires</vt:lpstr>
      <vt:lpstr>8_Diaporama Commissions Paritaires</vt:lpstr>
      <vt:lpstr>CPN SF_13 04 2021</vt:lpstr>
      <vt:lpstr>masque PPT V3</vt:lpstr>
      <vt:lpstr>1_masque PPT V3</vt:lpstr>
      <vt:lpstr>6_masque PPT V3</vt:lpstr>
      <vt:lpstr>9_Diaporama Commissions Paritaires</vt:lpstr>
      <vt:lpstr>11_Diaporama Commissions Paritaires</vt:lpstr>
      <vt:lpstr>13_Diaporama Commissions Paritaires</vt:lpstr>
      <vt:lpstr>14_Diaporama Commissions Paritaires</vt:lpstr>
      <vt:lpstr>15_Diaporama Commissions Paritaires</vt:lpstr>
      <vt:lpstr>16_Diaporama Commissions Paritaires</vt:lpstr>
      <vt:lpstr>35_masque PPT V3</vt:lpstr>
      <vt:lpstr>think-cell Slide</vt:lpstr>
      <vt:lpstr>Diapositive think-cell</vt:lpstr>
      <vt:lpstr>Information MSP semaine de l’INSUFFISANCE CARDIAQUE   11 JUIN 2026</vt:lpstr>
      <vt:lpstr>Présentation PowerPoint</vt:lpstr>
      <vt:lpstr>Présentation PowerPoint</vt:lpstr>
      <vt:lpstr> action régionale - SEMAINE DE L’ic </vt:lpstr>
      <vt:lpstr> Retour semaine de l’ IC V1 2025</vt:lpstr>
      <vt:lpstr>la 2nde semaine de l’IC : du 22 au 29 septembre </vt:lpstr>
      <vt:lpstr>QUESTIONNAIRE DEPISTAGE</vt:lpstr>
      <vt:lpstr> SEMAINE DE L’ic – améliorer la vaccination Molécule « Warning » ic</vt:lpstr>
      <vt:lpstr>SEMAINE DE L’ic – ACTIONS locales </vt:lpstr>
      <vt:lpstr>outils semaine de l’ic  </vt:lpstr>
      <vt:lpstr>outils semaine de l’ic - Pharmacies  </vt:lpstr>
      <vt:lpstr>SEMAINE DE L’ic - Sensibilisation sur le sel   </vt:lpstr>
      <vt:lpstr>Mise en place d’une rubrique IC sur le site Partenaires</vt:lpstr>
      <vt:lpstr>SEMAINE DE L’ic - Sensibilisation sur le sel   </vt:lpstr>
      <vt:lpstr>SEMAINE DE L’ic - Sensibilisation sur le sel   </vt:lpstr>
      <vt:lpstr>DES QUESTIONS ?</vt:lpstr>
    </vt:vector>
  </TitlesOfParts>
  <Company>CNAMTS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 19 - Tests antigéniques   WEBINAIRE   13 NOVEMBRE 2020</dc:title>
  <dc:creator>FONTANILLE CECILE</dc:creator>
  <cp:lastModifiedBy>DARMIGNY AUDREY (CPAM HAUTE-GARONNE)</cp:lastModifiedBy>
  <cp:revision>721</cp:revision>
  <cp:lastPrinted>2025-03-14T13:54:40Z</cp:lastPrinted>
  <dcterms:created xsi:type="dcterms:W3CDTF">2020-11-09T15:49:05Z</dcterms:created>
  <dcterms:modified xsi:type="dcterms:W3CDTF">2026-06-10T09:46:42Z</dcterms:modified>
</cp:coreProperties>
</file>