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2.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notesSlides/notesSlide7.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1"/>
    <p:sldMasterId id="2147483750" r:id="rId2"/>
    <p:sldMasterId id="2147483840" r:id="rId3"/>
  </p:sldMasterIdLst>
  <p:notesMasterIdLst>
    <p:notesMasterId r:id="rId34"/>
  </p:notesMasterIdLst>
  <p:handoutMasterIdLst>
    <p:handoutMasterId r:id="rId35"/>
  </p:handoutMasterIdLst>
  <p:sldIdLst>
    <p:sldId id="270" r:id="rId4"/>
    <p:sldId id="696" r:id="rId5"/>
    <p:sldId id="772" r:id="rId6"/>
    <p:sldId id="774" r:id="rId7"/>
    <p:sldId id="775" r:id="rId8"/>
    <p:sldId id="784" r:id="rId9"/>
    <p:sldId id="776" r:id="rId10"/>
    <p:sldId id="785" r:id="rId11"/>
    <p:sldId id="777" r:id="rId12"/>
    <p:sldId id="786" r:id="rId13"/>
    <p:sldId id="651" r:id="rId14"/>
    <p:sldId id="779" r:id="rId15"/>
    <p:sldId id="780" r:id="rId16"/>
    <p:sldId id="787" r:id="rId17"/>
    <p:sldId id="789" r:id="rId18"/>
    <p:sldId id="790" r:id="rId19"/>
    <p:sldId id="791" r:id="rId20"/>
    <p:sldId id="792" r:id="rId21"/>
    <p:sldId id="793" r:id="rId22"/>
    <p:sldId id="560" r:id="rId23"/>
    <p:sldId id="794" r:id="rId24"/>
    <p:sldId id="795" r:id="rId25"/>
    <p:sldId id="796" r:id="rId26"/>
    <p:sldId id="782" r:id="rId27"/>
    <p:sldId id="778" r:id="rId28"/>
    <p:sldId id="256" r:id="rId29"/>
    <p:sldId id="257" r:id="rId30"/>
    <p:sldId id="258" r:id="rId31"/>
    <p:sldId id="762" r:id="rId32"/>
    <p:sldId id="771" r:id="rId33"/>
  </p:sldIdLst>
  <p:sldSz cx="12192000" cy="6858000"/>
  <p:notesSz cx="6797675" cy="987266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guide id="3" orient="horz" pos="3719">
          <p15:clr>
            <a:srgbClr val="A4A3A4"/>
          </p15:clr>
        </p15:guide>
        <p15:guide id="4" pos="7370">
          <p15:clr>
            <a:srgbClr val="A4A3A4"/>
          </p15:clr>
        </p15:guide>
      </p15:sldGuideLst>
    </p:ext>
    <p:ext uri="{2D200454-40CA-4A62-9FC3-DE9A4176ACB9}">
      <p15:notesGuideLst xmlns:p15="http://schemas.microsoft.com/office/powerpoint/2012/main">
        <p15:guide id="1" orient="horz" pos="3110"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EJEAN RENARD EMILIE (CNAM / Paris)" initials="DRE(/P" lastIdx="22" clrIdx="0"/>
  <p:cmAuthor id="7" name="DOMINI JULIA (DRSM PACA-CORSE)" initials="DJ(P" lastIdx="10" clrIdx="7">
    <p:extLst>
      <p:ext uri="{19B8F6BF-5375-455C-9EA6-DF929625EA0E}">
        <p15:presenceInfo xmlns:p15="http://schemas.microsoft.com/office/powerpoint/2012/main" userId="S-1-5-21-221657151-1568348028-1356926495-1388370" providerId="AD"/>
      </p:ext>
    </p:extLst>
  </p:cmAuthor>
  <p:cmAuthor id="1" name="PINON LOREN (CNAM / Paris)" initials="PL(/P" lastIdx="9" clrIdx="1"/>
  <p:cmAuthor id="8" name="RYBICKI CELINE (CPAM MOSELLE)" initials="RC(M" lastIdx="1" clrIdx="8">
    <p:extLst>
      <p:ext uri="{19B8F6BF-5375-455C-9EA6-DF929625EA0E}">
        <p15:presenceInfo xmlns:p15="http://schemas.microsoft.com/office/powerpoint/2012/main" userId="S-1-5-21-221657151-1568348028-1356926495-1203907" providerId="AD"/>
      </p:ext>
    </p:extLst>
  </p:cmAuthor>
  <p:cmAuthor id="2" name="107" initials="PGF(/P" lastIdx="4" clrIdx="2"/>
  <p:cmAuthor id="9" name="DPROF (CNAM)" initials="DPROF" lastIdx="25" clrIdx="9">
    <p:extLst>
      <p:ext uri="{19B8F6BF-5375-455C-9EA6-DF929625EA0E}">
        <p15:presenceInfo xmlns:p15="http://schemas.microsoft.com/office/powerpoint/2012/main" userId="DPROF (CNAM)" providerId="None"/>
      </p:ext>
    </p:extLst>
  </p:cmAuthor>
  <p:cmAuthor id="3" name="ROBERT VIGNES CLEMENTINE (CNAM / Paris)" initials="RVC(/P" lastIdx="10" clrIdx="3">
    <p:extLst>
      <p:ext uri="{19B8F6BF-5375-455C-9EA6-DF929625EA0E}">
        <p15:presenceInfo xmlns:p15="http://schemas.microsoft.com/office/powerpoint/2012/main" userId="S-1-5-21-221657151-1568348028-1356926495-993743" providerId="AD"/>
      </p:ext>
    </p:extLst>
  </p:cmAuthor>
  <p:cmAuthor id="10" name="VEIL RAPHAEL (CNAM / Paris)" initials="VR(/P" lastIdx="6" clrIdx="10">
    <p:extLst>
      <p:ext uri="{19B8F6BF-5375-455C-9EA6-DF929625EA0E}">
        <p15:presenceInfo xmlns:p15="http://schemas.microsoft.com/office/powerpoint/2012/main" userId="S-1-5-21-221657151-1568348028-1356926495-1358463" providerId="AD"/>
      </p:ext>
    </p:extLst>
  </p:cmAuthor>
  <p:cmAuthor id="4" name="GRONDIN AURELIE (CNAM / Paris)" initials="GA(/P" lastIdx="7" clrIdx="4">
    <p:extLst>
      <p:ext uri="{19B8F6BF-5375-455C-9EA6-DF929625EA0E}">
        <p15:presenceInfo xmlns:p15="http://schemas.microsoft.com/office/powerpoint/2012/main" userId="S-1-5-21-221657151-1568348028-1356926495-78587" providerId="AD"/>
      </p:ext>
    </p:extLst>
  </p:cmAuthor>
  <p:cmAuthor id="11" name="DE JOANNIS PIERRE-EMMANUEL (CNAM / Paris)" initials="DJP(/P" lastIdx="6" clrIdx="11">
    <p:extLst>
      <p:ext uri="{19B8F6BF-5375-455C-9EA6-DF929625EA0E}">
        <p15:presenceInfo xmlns:p15="http://schemas.microsoft.com/office/powerpoint/2012/main" userId="S-1-5-21-221657151-1568348028-1356926495-1429508" providerId="AD"/>
      </p:ext>
    </p:extLst>
  </p:cmAuthor>
  <p:cmAuthor id="5" name="ABERKI CLEMENCE (CNAM / Paris)" initials="AC(/P" lastIdx="11" clrIdx="5">
    <p:extLst>
      <p:ext uri="{19B8F6BF-5375-455C-9EA6-DF929625EA0E}">
        <p15:presenceInfo xmlns:p15="http://schemas.microsoft.com/office/powerpoint/2012/main" userId="S-1-5-21-221657151-1568348028-1356926495-1244160" providerId="AD"/>
      </p:ext>
    </p:extLst>
  </p:cmAuthor>
  <p:cmAuthor id="6" name="Clémentine Robert-Vignes (CNAM / Paris)" initials="CRV" lastIdx="107" clrIdx="6">
    <p:extLst>
      <p:ext uri="{19B8F6BF-5375-455C-9EA6-DF929625EA0E}">
        <p15:presenceInfo xmlns:p15="http://schemas.microsoft.com/office/powerpoint/2012/main" userId="Clémentine Robert-Vignes (CNAM / Pari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7A209"/>
    <a:srgbClr val="C00000"/>
    <a:srgbClr val="FF3939"/>
    <a:srgbClr val="7487C2"/>
    <a:srgbClr val="298478"/>
    <a:srgbClr val="BC7814"/>
    <a:srgbClr val="007FAD"/>
    <a:srgbClr val="9F6F0F"/>
    <a:srgbClr val="0C41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EC20E35-A176-4012-BC5E-935CFFF8708E}" styleName="Style moyen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7AC3CCA-C797-4891-BE02-D94E43425B78}" styleName="Style moyen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E8034E78-7F5D-4C2E-B375-FC64B27BC917}" styleName="Style foncé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2838BEF-8BB2-4498-84A7-C5851F593DF1}" styleName="Style moyen 4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399" autoAdjust="0"/>
    <p:restoredTop sz="88698" autoAdjust="0"/>
  </p:normalViewPr>
  <p:slideViewPr>
    <p:cSldViewPr snapToGrid="0" showGuides="1">
      <p:cViewPr varScale="1">
        <p:scale>
          <a:sx n="87" d="100"/>
          <a:sy n="87" d="100"/>
        </p:scale>
        <p:origin x="726" y="84"/>
      </p:cViewPr>
      <p:guideLst>
        <p:guide orient="horz" pos="2160"/>
        <p:guide pos="3840"/>
        <p:guide orient="horz" pos="3719"/>
        <p:guide pos="7370"/>
      </p:guideLst>
    </p:cSldViewPr>
  </p:slideViewPr>
  <p:outlineViewPr>
    <p:cViewPr>
      <p:scale>
        <a:sx n="33" d="100"/>
        <a:sy n="33" d="100"/>
      </p:scale>
      <p:origin x="0" y="-18488"/>
    </p:cViewPr>
  </p:outlineViewPr>
  <p:notesTextViewPr>
    <p:cViewPr>
      <p:scale>
        <a:sx n="1" d="1"/>
        <a:sy n="1" d="1"/>
      </p:scale>
      <p:origin x="0" y="0"/>
    </p:cViewPr>
  </p:notesTextViewPr>
  <p:sorterViewPr>
    <p:cViewPr>
      <p:scale>
        <a:sx n="66" d="100"/>
        <a:sy n="66" d="100"/>
      </p:scale>
      <p:origin x="0" y="0"/>
    </p:cViewPr>
  </p:sorterViewPr>
  <p:notesViewPr>
    <p:cSldViewPr snapToGrid="0">
      <p:cViewPr varScale="1">
        <p:scale>
          <a:sx n="49" d="100"/>
          <a:sy n="49" d="100"/>
        </p:scale>
        <p:origin x="-1758" y="-96"/>
      </p:cViewPr>
      <p:guideLst>
        <p:guide orient="horz" pos="3110"/>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heme" Target="theme/theme1.xml"/><Relationship Id="rId21" Type="http://schemas.openxmlformats.org/officeDocument/2006/relationships/slide" Target="slides/slide18.xml"/><Relationship Id="rId34"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commentAuthors" Target="commentAuthor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handoutMaster" Target="handoutMasters/handoutMaster1.xml"/><Relationship Id="rId8" Type="http://schemas.openxmlformats.org/officeDocument/2006/relationships/slide" Target="slides/slide5.xml"/><Relationship Id="rId3"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fr-FR"/>
              <a:t>PPP</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fr-FR"/>
        </a:p>
      </c:txPr>
    </c:title>
    <c:autoTitleDeleted val="0"/>
    <c:plotArea>
      <c:layout/>
      <c:barChart>
        <c:barDir val="col"/>
        <c:grouping val="clustered"/>
        <c:varyColors val="0"/>
        <c:ser>
          <c:idx val="0"/>
          <c:order val="0"/>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Feuil1!$A$44:$A$52</c:f>
              <c:strCache>
                <c:ptCount val="9"/>
                <c:pt idx="0">
                  <c:v>0 PPP</c:v>
                </c:pt>
                <c:pt idx="1">
                  <c:v>1 PPP</c:v>
                </c:pt>
                <c:pt idx="2">
                  <c:v>2 PPP</c:v>
                </c:pt>
                <c:pt idx="3">
                  <c:v>3 PPP</c:v>
                </c:pt>
                <c:pt idx="4">
                  <c:v>4 PPP</c:v>
                </c:pt>
                <c:pt idx="5">
                  <c:v>5 PPP</c:v>
                </c:pt>
                <c:pt idx="6">
                  <c:v>6 PPP</c:v>
                </c:pt>
                <c:pt idx="7">
                  <c:v>7 PPP</c:v>
                </c:pt>
                <c:pt idx="8">
                  <c:v>8 PPP</c:v>
                </c:pt>
              </c:strCache>
            </c:strRef>
          </c:cat>
          <c:val>
            <c:numRef>
              <c:f>Feuil1!$B$44:$B$52</c:f>
              <c:numCache>
                <c:formatCode>General</c:formatCode>
                <c:ptCount val="9"/>
                <c:pt idx="0">
                  <c:v>2</c:v>
                </c:pt>
                <c:pt idx="1">
                  <c:v>14</c:v>
                </c:pt>
                <c:pt idx="2">
                  <c:v>15</c:v>
                </c:pt>
                <c:pt idx="3">
                  <c:v>15</c:v>
                </c:pt>
                <c:pt idx="4">
                  <c:v>5</c:v>
                </c:pt>
                <c:pt idx="5">
                  <c:v>4</c:v>
                </c:pt>
                <c:pt idx="6">
                  <c:v>2</c:v>
                </c:pt>
                <c:pt idx="7">
                  <c:v>1</c:v>
                </c:pt>
                <c:pt idx="8">
                  <c:v>3</c:v>
                </c:pt>
              </c:numCache>
            </c:numRef>
          </c:val>
          <c:extLst>
            <c:ext xmlns:c16="http://schemas.microsoft.com/office/drawing/2014/chart" uri="{C3380CC4-5D6E-409C-BE32-E72D297353CC}">
              <c16:uniqueId val="{00000000-8545-4AF8-AD19-E68F76FF7D2B}"/>
            </c:ext>
          </c:extLst>
        </c:ser>
        <c:dLbls>
          <c:dLblPos val="inEnd"/>
          <c:showLegendKey val="0"/>
          <c:showVal val="1"/>
          <c:showCatName val="0"/>
          <c:showSerName val="0"/>
          <c:showPercent val="0"/>
          <c:showBubbleSize val="0"/>
        </c:dLbls>
        <c:gapWidth val="65"/>
        <c:axId val="2086589023"/>
        <c:axId val="2086589439"/>
      </c:barChart>
      <c:catAx>
        <c:axId val="2086589023"/>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fr-FR"/>
          </a:p>
        </c:txPr>
        <c:crossAx val="2086589439"/>
        <c:crosses val="autoZero"/>
        <c:auto val="1"/>
        <c:lblAlgn val="ctr"/>
        <c:lblOffset val="100"/>
        <c:noMultiLvlLbl val="0"/>
      </c:catAx>
      <c:valAx>
        <c:axId val="2086589439"/>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2086589023"/>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fr-FR"/>
              <a:t>AVIS PPP</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fr-FR"/>
        </a:p>
      </c:txPr>
    </c:title>
    <c:autoTitleDeleted val="0"/>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25B5-49B1-B2EE-D156CE03C7A8}"/>
              </c:ext>
            </c:extLst>
          </c:dPt>
          <c:dPt>
            <c:idx val="1"/>
            <c:bubble3D val="0"/>
            <c:explosion val="11"/>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25B5-49B1-B2EE-D156CE03C7A8}"/>
              </c:ext>
            </c:extLst>
          </c:dPt>
          <c:dPt>
            <c:idx val="2"/>
            <c:bubble3D val="0"/>
            <c:explosion val="11"/>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25B5-49B1-B2EE-D156CE03C7A8}"/>
              </c:ext>
            </c:extLst>
          </c:dPt>
          <c:dLbls>
            <c:dLbl>
              <c:idx val="0"/>
              <c:tx>
                <c:rich>
                  <a:bodyPr/>
                  <a:lstStyle/>
                  <a:p>
                    <a:r>
                      <a:rPr lang="en-US"/>
                      <a:t>83%</a:t>
                    </a:r>
                  </a:p>
                </c:rich>
              </c:tx>
              <c:dLblPos val="ctr"/>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1-25B5-49B1-B2EE-D156CE03C7A8}"/>
                </c:ext>
              </c:extLst>
            </c:dLbl>
            <c:dLbl>
              <c:idx val="1"/>
              <c:tx>
                <c:rich>
                  <a:bodyPr/>
                  <a:lstStyle/>
                  <a:p>
                    <a:r>
                      <a:rPr lang="en-US"/>
                      <a:t>17%</a:t>
                    </a:r>
                  </a:p>
                </c:rich>
              </c:tx>
              <c:dLblPos val="ctr"/>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3-25B5-49B1-B2EE-D156CE03C7A8}"/>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fr-F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Feuil1!$D$48:$D$49</c:f>
              <c:strCache>
                <c:ptCount val="2"/>
                <c:pt idx="0">
                  <c:v>AVIS FAVORABLE</c:v>
                </c:pt>
                <c:pt idx="1">
                  <c:v>AVIS DEFAVORABLE</c:v>
                </c:pt>
              </c:strCache>
            </c:strRef>
          </c:cat>
          <c:val>
            <c:numRef>
              <c:f>Feuil1!$E$48:$E$49</c:f>
              <c:numCache>
                <c:formatCode>General</c:formatCode>
                <c:ptCount val="2"/>
                <c:pt idx="0">
                  <c:v>142</c:v>
                </c:pt>
                <c:pt idx="1">
                  <c:v>29</c:v>
                </c:pt>
              </c:numCache>
            </c:numRef>
          </c:val>
          <c:extLst>
            <c:ext xmlns:c16="http://schemas.microsoft.com/office/drawing/2014/chart" uri="{C3380CC4-5D6E-409C-BE32-E72D297353CC}">
              <c16:uniqueId val="{00000006-25B5-49B1-B2EE-D156CE03C7A8}"/>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rtl="0">
            <a:defRPr sz="900" b="0" i="0" u="none" strike="noStrike" kern="1200" baseline="0">
              <a:solidFill>
                <a:schemeClr val="dk1">
                  <a:lumMod val="75000"/>
                  <a:lumOff val="25000"/>
                </a:schemeClr>
              </a:solidFill>
              <a:latin typeface="+mn-lt"/>
              <a:ea typeface="+mn-ea"/>
              <a:cs typeface="+mn-cs"/>
            </a:defRPr>
          </a:pPr>
          <a:endParaRPr lang="fr-FR"/>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fr-FR"/>
              <a:t>THEMES PPP</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fr-FR"/>
        </a:p>
      </c:txPr>
    </c:title>
    <c:autoTitleDeleted val="0"/>
    <c:plotArea>
      <c:layout/>
      <c:barChart>
        <c:barDir val="col"/>
        <c:grouping val="clustered"/>
        <c:varyColors val="0"/>
        <c:ser>
          <c:idx val="0"/>
          <c:order val="0"/>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Feuil1!$A$64:$A$89</c:f>
              <c:strCache>
                <c:ptCount val="26"/>
                <c:pt idx="0">
                  <c:v>ADDICTIONS</c:v>
                </c:pt>
                <c:pt idx="1">
                  <c:v>ALGOLOGIE</c:v>
                </c:pt>
                <c:pt idx="2">
                  <c:v>ANTI COAGULANT</c:v>
                </c:pt>
                <c:pt idx="3">
                  <c:v>APA</c:v>
                </c:pt>
                <c:pt idx="4">
                  <c:v>AVC</c:v>
                </c:pt>
                <c:pt idx="5">
                  <c:v>CANCERS</c:v>
                </c:pt>
                <c:pt idx="6">
                  <c:v>COORDINATION</c:v>
                </c:pt>
                <c:pt idx="7">
                  <c:v>DEGLUTITION</c:v>
                </c:pt>
                <c:pt idx="8">
                  <c:v>DERMATO</c:v>
                </c:pt>
                <c:pt idx="9">
                  <c:v>DIABETE</c:v>
                </c:pt>
                <c:pt idx="10">
                  <c:v>GYNECO/OBSTETRIQUE</c:v>
                </c:pt>
                <c:pt idx="11">
                  <c:v>IATROGENIE</c:v>
                </c:pt>
                <c:pt idx="12">
                  <c:v>IC</c:v>
                </c:pt>
                <c:pt idx="13">
                  <c:v>INSUFFISANCE RENALE</c:v>
                </c:pt>
                <c:pt idx="14">
                  <c:v>LOMBALGIE</c:v>
                </c:pt>
                <c:pt idx="15">
                  <c:v>OSTEOPOROSE</c:v>
                </c:pt>
                <c:pt idx="16">
                  <c:v>PA</c:v>
                </c:pt>
                <c:pt idx="17">
                  <c:v>PATHOLOGIES VASCULAIRES</c:v>
                </c:pt>
                <c:pt idx="18">
                  <c:v>PEDIATRIE</c:v>
                </c:pt>
                <c:pt idx="19">
                  <c:v>PLAIES</c:v>
                </c:pt>
                <c:pt idx="20">
                  <c:v>PNEUMO</c:v>
                </c:pt>
                <c:pt idx="21">
                  <c:v>SANTE MENTALE</c:v>
                </c:pt>
                <c:pt idx="22">
                  <c:v>SOINS PALLIATIFS</c:v>
                </c:pt>
                <c:pt idx="23">
                  <c:v>SURPOIDS</c:v>
                </c:pt>
                <c:pt idx="24">
                  <c:v>TLSA-TND</c:v>
                </c:pt>
                <c:pt idx="25">
                  <c:v>VIOLENCES</c:v>
                </c:pt>
              </c:strCache>
            </c:strRef>
          </c:cat>
          <c:val>
            <c:numRef>
              <c:f>Feuil1!$B$64:$B$89</c:f>
              <c:numCache>
                <c:formatCode>General</c:formatCode>
                <c:ptCount val="26"/>
                <c:pt idx="0">
                  <c:v>4</c:v>
                </c:pt>
                <c:pt idx="1">
                  <c:v>3</c:v>
                </c:pt>
                <c:pt idx="2">
                  <c:v>13</c:v>
                </c:pt>
                <c:pt idx="3">
                  <c:v>0</c:v>
                </c:pt>
                <c:pt idx="4">
                  <c:v>0</c:v>
                </c:pt>
                <c:pt idx="5">
                  <c:v>4</c:v>
                </c:pt>
                <c:pt idx="6">
                  <c:v>3</c:v>
                </c:pt>
                <c:pt idx="7">
                  <c:v>2</c:v>
                </c:pt>
                <c:pt idx="8">
                  <c:v>1</c:v>
                </c:pt>
                <c:pt idx="9">
                  <c:v>22</c:v>
                </c:pt>
                <c:pt idx="10">
                  <c:v>7</c:v>
                </c:pt>
                <c:pt idx="11">
                  <c:v>5</c:v>
                </c:pt>
                <c:pt idx="12">
                  <c:v>5</c:v>
                </c:pt>
                <c:pt idx="13">
                  <c:v>1</c:v>
                </c:pt>
                <c:pt idx="14">
                  <c:v>9</c:v>
                </c:pt>
                <c:pt idx="15">
                  <c:v>0</c:v>
                </c:pt>
                <c:pt idx="16">
                  <c:v>21</c:v>
                </c:pt>
                <c:pt idx="17">
                  <c:v>1</c:v>
                </c:pt>
                <c:pt idx="18">
                  <c:v>2</c:v>
                </c:pt>
                <c:pt idx="19">
                  <c:v>4</c:v>
                </c:pt>
                <c:pt idx="20">
                  <c:v>11</c:v>
                </c:pt>
                <c:pt idx="21">
                  <c:v>3</c:v>
                </c:pt>
                <c:pt idx="22">
                  <c:v>7</c:v>
                </c:pt>
                <c:pt idx="23">
                  <c:v>11</c:v>
                </c:pt>
                <c:pt idx="24">
                  <c:v>9</c:v>
                </c:pt>
                <c:pt idx="25">
                  <c:v>3</c:v>
                </c:pt>
              </c:numCache>
            </c:numRef>
          </c:val>
          <c:extLst>
            <c:ext xmlns:c16="http://schemas.microsoft.com/office/drawing/2014/chart" uri="{C3380CC4-5D6E-409C-BE32-E72D297353CC}">
              <c16:uniqueId val="{00000000-3A3E-4F45-B52D-3F0B192ED52A}"/>
            </c:ext>
          </c:extLst>
        </c:ser>
        <c:dLbls>
          <c:dLblPos val="inEnd"/>
          <c:showLegendKey val="0"/>
          <c:showVal val="1"/>
          <c:showCatName val="0"/>
          <c:showSerName val="0"/>
          <c:showPercent val="0"/>
          <c:showBubbleSize val="0"/>
        </c:dLbls>
        <c:gapWidth val="65"/>
        <c:axId val="520702735"/>
        <c:axId val="520705647"/>
      </c:barChart>
      <c:catAx>
        <c:axId val="520702735"/>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fr-FR"/>
          </a:p>
        </c:txPr>
        <c:crossAx val="520705647"/>
        <c:crosses val="autoZero"/>
        <c:auto val="1"/>
        <c:lblAlgn val="ctr"/>
        <c:lblOffset val="100"/>
        <c:noMultiLvlLbl val="0"/>
      </c:catAx>
      <c:valAx>
        <c:axId val="520705647"/>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520702735"/>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fr-FR"/>
              <a:t>MISSION SANTE PUBLIQUE</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fr-FR"/>
        </a:p>
      </c:txPr>
    </c:title>
    <c:autoTitleDeleted val="0"/>
    <c:plotArea>
      <c:layout/>
      <c:barChart>
        <c:barDir val="col"/>
        <c:grouping val="clustered"/>
        <c:varyColors val="0"/>
        <c:ser>
          <c:idx val="0"/>
          <c:order val="0"/>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Feuil1!$A$57:$A$59</c:f>
              <c:strCache>
                <c:ptCount val="3"/>
                <c:pt idx="0">
                  <c:v>0 MISSION SP</c:v>
                </c:pt>
                <c:pt idx="1">
                  <c:v>1 MISSION SP</c:v>
                </c:pt>
                <c:pt idx="2">
                  <c:v>2 MISSIONS SP</c:v>
                </c:pt>
              </c:strCache>
            </c:strRef>
          </c:cat>
          <c:val>
            <c:numRef>
              <c:f>Feuil1!$B$57:$B$59</c:f>
              <c:numCache>
                <c:formatCode>General</c:formatCode>
                <c:ptCount val="3"/>
                <c:pt idx="0">
                  <c:v>3</c:v>
                </c:pt>
                <c:pt idx="1">
                  <c:v>19</c:v>
                </c:pt>
                <c:pt idx="2">
                  <c:v>39</c:v>
                </c:pt>
              </c:numCache>
            </c:numRef>
          </c:val>
          <c:extLst>
            <c:ext xmlns:c16="http://schemas.microsoft.com/office/drawing/2014/chart" uri="{C3380CC4-5D6E-409C-BE32-E72D297353CC}">
              <c16:uniqueId val="{00000000-9544-424D-8C1C-1446241CFAE7}"/>
            </c:ext>
          </c:extLst>
        </c:ser>
        <c:dLbls>
          <c:dLblPos val="inEnd"/>
          <c:showLegendKey val="0"/>
          <c:showVal val="1"/>
          <c:showCatName val="0"/>
          <c:showSerName val="0"/>
          <c:showPercent val="0"/>
          <c:showBubbleSize val="0"/>
        </c:dLbls>
        <c:gapWidth val="65"/>
        <c:axId val="487025343"/>
        <c:axId val="487012447"/>
      </c:barChart>
      <c:catAx>
        <c:axId val="487025343"/>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fr-FR"/>
          </a:p>
        </c:txPr>
        <c:crossAx val="487012447"/>
        <c:crosses val="autoZero"/>
        <c:auto val="1"/>
        <c:lblAlgn val="ctr"/>
        <c:lblOffset val="100"/>
        <c:noMultiLvlLbl val="0"/>
      </c:catAx>
      <c:valAx>
        <c:axId val="487012447"/>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487025343"/>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fr-FR"/>
              <a:t>AVIS MISSION SP</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fr-FR"/>
        </a:p>
      </c:txPr>
    </c:title>
    <c:autoTitleDeleted val="0"/>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3D6C-4459-8657-03291585879C}"/>
              </c:ext>
            </c:extLst>
          </c:dPt>
          <c:dPt>
            <c:idx val="1"/>
            <c:bubble3D val="0"/>
            <c:explosion val="14"/>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3D6C-4459-8657-03291585879C}"/>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fr-F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Feuil1!$D$57:$D$58</c:f>
              <c:strCache>
                <c:ptCount val="2"/>
                <c:pt idx="0">
                  <c:v>AVIS FAVORABLE</c:v>
                </c:pt>
                <c:pt idx="1">
                  <c:v>AVIS DEFAVORABLE</c:v>
                </c:pt>
              </c:strCache>
            </c:strRef>
          </c:cat>
          <c:val>
            <c:numRef>
              <c:f>Feuil1!$E$57:$E$58</c:f>
              <c:numCache>
                <c:formatCode>General</c:formatCode>
                <c:ptCount val="2"/>
                <c:pt idx="0">
                  <c:v>90</c:v>
                </c:pt>
                <c:pt idx="1">
                  <c:v>9</c:v>
                </c:pt>
              </c:numCache>
            </c:numRef>
          </c:val>
          <c:extLst>
            <c:ext xmlns:c16="http://schemas.microsoft.com/office/drawing/2014/chart" uri="{C3380CC4-5D6E-409C-BE32-E72D297353CC}">
              <c16:uniqueId val="{00000004-3D6C-4459-8657-03291585879C}"/>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fr-FR"/>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fr-FR" dirty="0"/>
              <a:t>THEMES MISSIONS</a:t>
            </a:r>
            <a:r>
              <a:rPr lang="fr-FR" baseline="0" dirty="0"/>
              <a:t> DE SANTE PUBLIQUE</a:t>
            </a:r>
            <a:endParaRPr lang="fr-FR" dirty="0"/>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fr-FR"/>
        </a:p>
      </c:txPr>
    </c:title>
    <c:autoTitleDeleted val="0"/>
    <c:plotArea>
      <c:layout/>
      <c:barChart>
        <c:barDir val="col"/>
        <c:grouping val="clustered"/>
        <c:varyColors val="0"/>
        <c:ser>
          <c:idx val="0"/>
          <c:order val="0"/>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Feuil1!$A$60:$A$68</c:f>
              <c:strCache>
                <c:ptCount val="9"/>
                <c:pt idx="0">
                  <c:v>VACCINATION</c:v>
                </c:pt>
                <c:pt idx="1">
                  <c:v>ETP DIABETE</c:v>
                </c:pt>
                <c:pt idx="2">
                  <c:v>PERINATALITE</c:v>
                </c:pt>
                <c:pt idx="3">
                  <c:v>PREVENTION SUICIDE</c:v>
                </c:pt>
                <c:pt idx="4">
                  <c:v>PREVENTION PA</c:v>
                </c:pt>
                <c:pt idx="5">
                  <c:v>OBESITE</c:v>
                </c:pt>
                <c:pt idx="6">
                  <c:v>SOUFFRANCE PSYCHIQUE</c:v>
                </c:pt>
                <c:pt idx="7">
                  <c:v>TND</c:v>
                </c:pt>
                <c:pt idx="8">
                  <c:v>LUTTE SEDENTARITE</c:v>
                </c:pt>
              </c:strCache>
            </c:strRef>
          </c:cat>
          <c:val>
            <c:numRef>
              <c:f>Feuil1!$B$60:$B$68</c:f>
              <c:numCache>
                <c:formatCode>General</c:formatCode>
                <c:ptCount val="9"/>
                <c:pt idx="0">
                  <c:v>36</c:v>
                </c:pt>
                <c:pt idx="1">
                  <c:v>13</c:v>
                </c:pt>
                <c:pt idx="2">
                  <c:v>12</c:v>
                </c:pt>
                <c:pt idx="3">
                  <c:v>1</c:v>
                </c:pt>
                <c:pt idx="4">
                  <c:v>6</c:v>
                </c:pt>
                <c:pt idx="5">
                  <c:v>17</c:v>
                </c:pt>
                <c:pt idx="6">
                  <c:v>1</c:v>
                </c:pt>
                <c:pt idx="7">
                  <c:v>3</c:v>
                </c:pt>
                <c:pt idx="8">
                  <c:v>12</c:v>
                </c:pt>
              </c:numCache>
            </c:numRef>
          </c:val>
          <c:extLst>
            <c:ext xmlns:c16="http://schemas.microsoft.com/office/drawing/2014/chart" uri="{C3380CC4-5D6E-409C-BE32-E72D297353CC}">
              <c16:uniqueId val="{00000000-93E5-4062-8795-6EC5CDE16F2A}"/>
            </c:ext>
          </c:extLst>
        </c:ser>
        <c:dLbls>
          <c:dLblPos val="inEnd"/>
          <c:showLegendKey val="0"/>
          <c:showVal val="1"/>
          <c:showCatName val="0"/>
          <c:showSerName val="0"/>
          <c:showPercent val="0"/>
          <c:showBubbleSize val="0"/>
        </c:dLbls>
        <c:gapWidth val="65"/>
        <c:axId val="520702735"/>
        <c:axId val="520705647"/>
      </c:barChart>
      <c:catAx>
        <c:axId val="520702735"/>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fr-FR"/>
          </a:p>
        </c:txPr>
        <c:crossAx val="520705647"/>
        <c:crosses val="autoZero"/>
        <c:auto val="1"/>
        <c:lblAlgn val="ctr"/>
        <c:lblOffset val="100"/>
        <c:noMultiLvlLbl val="0"/>
      </c:catAx>
      <c:valAx>
        <c:axId val="520705647"/>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520702735"/>
        <c:crosses val="autoZero"/>
        <c:crossBetween val="between"/>
      </c:valAx>
      <c:spPr>
        <a:noFill/>
        <a:ln>
          <a:noFill/>
        </a:ln>
        <a:effectLst/>
      </c:spPr>
    </c:plotArea>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fr-FR"/>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BCC9FEC9-2CDD-134F-840A-8F57484A297B}"/>
              </a:ext>
            </a:extLst>
          </p:cNvPr>
          <p:cNvSpPr>
            <a:spLocks noGrp="1"/>
          </p:cNvSpPr>
          <p:nvPr>
            <p:ph type="hdr" sz="quarter"/>
          </p:nvPr>
        </p:nvSpPr>
        <p:spPr>
          <a:xfrm>
            <a:off x="0" y="0"/>
            <a:ext cx="2945659" cy="49534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EC13CF4C-D8D8-324F-AFA7-772950C22486}"/>
              </a:ext>
            </a:extLst>
          </p:cNvPr>
          <p:cNvSpPr>
            <a:spLocks noGrp="1"/>
          </p:cNvSpPr>
          <p:nvPr>
            <p:ph type="dt" sz="quarter" idx="1"/>
          </p:nvPr>
        </p:nvSpPr>
        <p:spPr>
          <a:xfrm>
            <a:off x="3850443" y="0"/>
            <a:ext cx="2945659" cy="495348"/>
          </a:xfrm>
          <a:prstGeom prst="rect">
            <a:avLst/>
          </a:prstGeom>
        </p:spPr>
        <p:txBody>
          <a:bodyPr vert="horz" lIns="91440" tIns="45720" rIns="91440" bIns="45720" rtlCol="0"/>
          <a:lstStyle>
            <a:lvl1pPr algn="r">
              <a:defRPr sz="1200"/>
            </a:lvl1pPr>
          </a:lstStyle>
          <a:p>
            <a:fld id="{05AB692F-B762-CF4B-A8A8-22AAB26BA03B}" type="datetimeFigureOut">
              <a:rPr lang="fr-FR" smtClean="0"/>
              <a:t>12/06/2026</a:t>
            </a:fld>
            <a:endParaRPr lang="fr-FR"/>
          </a:p>
        </p:txBody>
      </p:sp>
      <p:sp>
        <p:nvSpPr>
          <p:cNvPr id="4" name="Espace réservé du pied de page 3">
            <a:extLst>
              <a:ext uri="{FF2B5EF4-FFF2-40B4-BE49-F238E27FC236}">
                <a16:creationId xmlns:a16="http://schemas.microsoft.com/office/drawing/2014/main" id="{EC31A6AC-A6A7-3248-B6E6-95946088A41B}"/>
              </a:ext>
            </a:extLst>
          </p:cNvPr>
          <p:cNvSpPr>
            <a:spLocks noGrp="1"/>
          </p:cNvSpPr>
          <p:nvPr>
            <p:ph type="ftr" sz="quarter" idx="2"/>
          </p:nvPr>
        </p:nvSpPr>
        <p:spPr>
          <a:xfrm>
            <a:off x="0" y="9377317"/>
            <a:ext cx="2945659" cy="49534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802CA66-22E3-C34E-89C6-B4B2A67C3984}"/>
              </a:ext>
            </a:extLst>
          </p:cNvPr>
          <p:cNvSpPr>
            <a:spLocks noGrp="1"/>
          </p:cNvSpPr>
          <p:nvPr>
            <p:ph type="sldNum" sz="quarter" idx="3"/>
          </p:nvPr>
        </p:nvSpPr>
        <p:spPr>
          <a:xfrm>
            <a:off x="3850443" y="9377317"/>
            <a:ext cx="2945659" cy="495347"/>
          </a:xfrm>
          <a:prstGeom prst="rect">
            <a:avLst/>
          </a:prstGeom>
        </p:spPr>
        <p:txBody>
          <a:bodyPr vert="horz" lIns="91440" tIns="45720" rIns="91440" bIns="45720" rtlCol="0" anchor="b"/>
          <a:lstStyle>
            <a:lvl1pPr algn="r">
              <a:defRPr sz="1200"/>
            </a:lvl1pPr>
          </a:lstStyle>
          <a:p>
            <a:fld id="{44F41BAA-598B-594C-8490-B89944D016A3}" type="slidenum">
              <a:rPr lang="fr-FR" smtClean="0"/>
              <a:t>‹N°›</a:t>
            </a:fld>
            <a:endParaRPr lang="fr-FR"/>
          </a:p>
        </p:txBody>
      </p:sp>
    </p:spTree>
    <p:extLst>
      <p:ext uri="{BB962C8B-B14F-4D97-AF65-F5344CB8AC3E}">
        <p14:creationId xmlns:p14="http://schemas.microsoft.com/office/powerpoint/2010/main" val="37936204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534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5348"/>
          </a:xfrm>
          <a:prstGeom prst="rect">
            <a:avLst/>
          </a:prstGeom>
        </p:spPr>
        <p:txBody>
          <a:bodyPr vert="horz" lIns="91440" tIns="45720" rIns="91440" bIns="45720" rtlCol="0"/>
          <a:lstStyle>
            <a:lvl1pPr algn="r">
              <a:defRPr sz="1200"/>
            </a:lvl1pPr>
          </a:lstStyle>
          <a:p>
            <a:fld id="{B873A9EE-EAD2-0C48-AEF4-C2D4DC6DFEA0}" type="datetimeFigureOut">
              <a:rPr lang="fr-FR" smtClean="0"/>
              <a:t>12/06/2026</a:t>
            </a:fld>
            <a:endParaRPr lang="fr-FR"/>
          </a:p>
        </p:txBody>
      </p:sp>
      <p:sp>
        <p:nvSpPr>
          <p:cNvPr id="4" name="Espace réservé de l'image des diapositives 3"/>
          <p:cNvSpPr>
            <a:spLocks noGrp="1" noRot="1" noChangeAspect="1"/>
          </p:cNvSpPr>
          <p:nvPr>
            <p:ph type="sldImg" idx="2"/>
          </p:nvPr>
        </p:nvSpPr>
        <p:spPr>
          <a:xfrm>
            <a:off x="438150" y="1233488"/>
            <a:ext cx="5921375" cy="3332162"/>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51219"/>
            <a:ext cx="5438140" cy="3887361"/>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377317"/>
            <a:ext cx="2945659" cy="49534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377317"/>
            <a:ext cx="2945659" cy="495347"/>
          </a:xfrm>
          <a:prstGeom prst="rect">
            <a:avLst/>
          </a:prstGeom>
        </p:spPr>
        <p:txBody>
          <a:bodyPr vert="horz" lIns="91440" tIns="45720" rIns="91440" bIns="45720" rtlCol="0" anchor="b"/>
          <a:lstStyle>
            <a:lvl1pPr algn="r">
              <a:defRPr sz="1200"/>
            </a:lvl1pPr>
          </a:lstStyle>
          <a:p>
            <a:fld id="{DB73AB8B-6D17-C244-B144-C2D3D1B3AB3D}" type="slidenum">
              <a:rPr lang="fr-FR" smtClean="0"/>
              <a:t>‹N°›</a:t>
            </a:fld>
            <a:endParaRPr lang="fr-FR"/>
          </a:p>
        </p:txBody>
      </p:sp>
    </p:spTree>
    <p:extLst>
      <p:ext uri="{BB962C8B-B14F-4D97-AF65-F5344CB8AC3E}">
        <p14:creationId xmlns:p14="http://schemas.microsoft.com/office/powerpoint/2010/main" val="21135935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DB73AB8B-6D17-C244-B144-C2D3D1B3AB3D}" type="slidenum">
              <a:rPr lang="fr-FR" smtClean="0"/>
              <a:t>1</a:t>
            </a:fld>
            <a:endParaRPr lang="fr-FR"/>
          </a:p>
        </p:txBody>
      </p:sp>
    </p:spTree>
    <p:extLst>
      <p:ext uri="{BB962C8B-B14F-4D97-AF65-F5344CB8AC3E}">
        <p14:creationId xmlns:p14="http://schemas.microsoft.com/office/powerpoint/2010/main" val="32562972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DB73AB8B-6D17-C244-B144-C2D3D1B3AB3D}" type="slidenum">
              <a:rPr lang="fr-FR" smtClean="0"/>
              <a:t>11</a:t>
            </a:fld>
            <a:endParaRPr lang="fr-FR"/>
          </a:p>
        </p:txBody>
      </p:sp>
    </p:spTree>
    <p:extLst>
      <p:ext uri="{BB962C8B-B14F-4D97-AF65-F5344CB8AC3E}">
        <p14:creationId xmlns:p14="http://schemas.microsoft.com/office/powerpoint/2010/main" val="27350462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B73AB8B-6D17-C244-B144-C2D3D1B3AB3D}" type="slidenum">
              <a:rPr lang="fr-FR" smtClean="0"/>
              <a:t>12</a:t>
            </a:fld>
            <a:endParaRPr lang="fr-FR"/>
          </a:p>
        </p:txBody>
      </p:sp>
    </p:spTree>
    <p:extLst>
      <p:ext uri="{BB962C8B-B14F-4D97-AF65-F5344CB8AC3E}">
        <p14:creationId xmlns:p14="http://schemas.microsoft.com/office/powerpoint/2010/main" val="25664599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B73AB8B-6D17-C244-B144-C2D3D1B3AB3D}" type="slidenum">
              <a:rPr lang="fr-FR" smtClean="0"/>
              <a:t>16</a:t>
            </a:fld>
            <a:endParaRPr lang="fr-FR"/>
          </a:p>
        </p:txBody>
      </p:sp>
    </p:spTree>
    <p:extLst>
      <p:ext uri="{BB962C8B-B14F-4D97-AF65-F5344CB8AC3E}">
        <p14:creationId xmlns:p14="http://schemas.microsoft.com/office/powerpoint/2010/main" val="7218238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B73AB8B-6D17-C244-B144-C2D3D1B3AB3D}" type="slidenum">
              <a:rPr lang="fr-FR" smtClean="0"/>
              <a:t>17</a:t>
            </a:fld>
            <a:endParaRPr lang="fr-FR"/>
          </a:p>
        </p:txBody>
      </p:sp>
    </p:spTree>
    <p:extLst>
      <p:ext uri="{BB962C8B-B14F-4D97-AF65-F5344CB8AC3E}">
        <p14:creationId xmlns:p14="http://schemas.microsoft.com/office/powerpoint/2010/main" val="28695653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B73AB8B-6D17-C244-B144-C2D3D1B3AB3D}" type="slidenum">
              <a:rPr lang="fr-FR" smtClean="0"/>
              <a:t>18</a:t>
            </a:fld>
            <a:endParaRPr lang="fr-FR"/>
          </a:p>
        </p:txBody>
      </p:sp>
    </p:spTree>
    <p:extLst>
      <p:ext uri="{BB962C8B-B14F-4D97-AF65-F5344CB8AC3E}">
        <p14:creationId xmlns:p14="http://schemas.microsoft.com/office/powerpoint/2010/main" val="7590498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03DB4-4F0D-4399-5107-E5CCA55BC85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9517847-F64C-2B65-9F64-77A6A35279C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AB88339-24EE-E447-F612-C5DF5E352EF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210810E-1512-585E-487F-D1F9A240650E}"/>
              </a:ext>
            </a:extLst>
          </p:cNvPr>
          <p:cNvSpPr>
            <a:spLocks noGrp="1"/>
          </p:cNvSpPr>
          <p:nvPr>
            <p:ph type="sldNum" sz="quarter" idx="5"/>
          </p:nvPr>
        </p:nvSpPr>
        <p:spPr/>
        <p:txBody>
          <a:bodyPr/>
          <a:lstStyle/>
          <a:p>
            <a:fld id="{DB73AB8B-6D17-C244-B144-C2D3D1B3AB3D}" type="slidenum">
              <a:rPr lang="fr-FR" smtClean="0"/>
              <a:t>19</a:t>
            </a:fld>
            <a:endParaRPr lang="fr-FR"/>
          </a:p>
        </p:txBody>
      </p:sp>
    </p:spTree>
    <p:extLst>
      <p:ext uri="{BB962C8B-B14F-4D97-AF65-F5344CB8AC3E}">
        <p14:creationId xmlns:p14="http://schemas.microsoft.com/office/powerpoint/2010/main" val="3079927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DB73AB8B-6D17-C244-B144-C2D3D1B3AB3D}" type="slidenum">
              <a:rPr lang="fr-FR" smtClean="0"/>
              <a:t>20</a:t>
            </a:fld>
            <a:endParaRPr lang="fr-FR"/>
          </a:p>
        </p:txBody>
      </p:sp>
    </p:spTree>
    <p:extLst>
      <p:ext uri="{BB962C8B-B14F-4D97-AF65-F5344CB8AC3E}">
        <p14:creationId xmlns:p14="http://schemas.microsoft.com/office/powerpoint/2010/main" val="33455965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B73AB8B-6D17-C244-B144-C2D3D1B3AB3D}" type="slidenum">
              <a:rPr lang="fr-FR" smtClean="0"/>
              <a:t>21</a:t>
            </a:fld>
            <a:endParaRPr lang="fr-FR"/>
          </a:p>
        </p:txBody>
      </p:sp>
    </p:spTree>
    <p:extLst>
      <p:ext uri="{BB962C8B-B14F-4D97-AF65-F5344CB8AC3E}">
        <p14:creationId xmlns:p14="http://schemas.microsoft.com/office/powerpoint/2010/main" val="29750177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B73AB8B-6D17-C244-B144-C2D3D1B3AB3D}" type="slidenum">
              <a:rPr lang="fr-FR" smtClean="0"/>
              <a:t>22</a:t>
            </a:fld>
            <a:endParaRPr lang="fr-FR"/>
          </a:p>
        </p:txBody>
      </p:sp>
    </p:spTree>
    <p:extLst>
      <p:ext uri="{BB962C8B-B14F-4D97-AF65-F5344CB8AC3E}">
        <p14:creationId xmlns:p14="http://schemas.microsoft.com/office/powerpoint/2010/main" val="2517183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B73AB8B-6D17-C244-B144-C2D3D1B3AB3D}" type="slidenum">
              <a:rPr lang="fr-FR" smtClean="0"/>
              <a:t>23</a:t>
            </a:fld>
            <a:endParaRPr lang="fr-FR"/>
          </a:p>
        </p:txBody>
      </p:sp>
    </p:spTree>
    <p:extLst>
      <p:ext uri="{BB962C8B-B14F-4D97-AF65-F5344CB8AC3E}">
        <p14:creationId xmlns:p14="http://schemas.microsoft.com/office/powerpoint/2010/main" val="14366375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DB73AB8B-6D17-C244-B144-C2D3D1B3AB3D}" type="slidenum">
              <a:rPr lang="fr-FR" smtClean="0"/>
              <a:t>2</a:t>
            </a:fld>
            <a:endParaRPr lang="fr-FR"/>
          </a:p>
        </p:txBody>
      </p:sp>
    </p:spTree>
    <p:extLst>
      <p:ext uri="{BB962C8B-B14F-4D97-AF65-F5344CB8AC3E}">
        <p14:creationId xmlns:p14="http://schemas.microsoft.com/office/powerpoint/2010/main" val="22543497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DB73AB8B-6D17-C244-B144-C2D3D1B3AB3D}" type="slidenum">
              <a:rPr lang="fr-FR" smtClean="0"/>
              <a:t>29</a:t>
            </a:fld>
            <a:endParaRPr lang="fr-FR"/>
          </a:p>
        </p:txBody>
      </p:sp>
    </p:spTree>
    <p:extLst>
      <p:ext uri="{BB962C8B-B14F-4D97-AF65-F5344CB8AC3E}">
        <p14:creationId xmlns:p14="http://schemas.microsoft.com/office/powerpoint/2010/main" val="19262525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DB73AB8B-6D17-C244-B144-C2D3D1B3AB3D}" type="slidenum">
              <a:rPr lang="fr-FR" smtClean="0"/>
              <a:t>30</a:t>
            </a:fld>
            <a:endParaRPr lang="fr-FR"/>
          </a:p>
        </p:txBody>
      </p:sp>
    </p:spTree>
    <p:extLst>
      <p:ext uri="{BB962C8B-B14F-4D97-AF65-F5344CB8AC3E}">
        <p14:creationId xmlns:p14="http://schemas.microsoft.com/office/powerpoint/2010/main" val="32452823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DB73AB8B-6D17-C244-B144-C2D3D1B3AB3D}" type="slidenum">
              <a:rPr lang="fr-FR" smtClean="0"/>
              <a:t>3</a:t>
            </a:fld>
            <a:endParaRPr lang="fr-FR"/>
          </a:p>
        </p:txBody>
      </p:sp>
    </p:spTree>
    <p:extLst>
      <p:ext uri="{BB962C8B-B14F-4D97-AF65-F5344CB8AC3E}">
        <p14:creationId xmlns:p14="http://schemas.microsoft.com/office/powerpoint/2010/main" val="42178206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B73AB8B-6D17-C244-B144-C2D3D1B3AB3D}" type="slidenum">
              <a:rPr lang="fr-FR" smtClean="0"/>
              <a:t>4</a:t>
            </a:fld>
            <a:endParaRPr lang="fr-FR"/>
          </a:p>
        </p:txBody>
      </p:sp>
    </p:spTree>
    <p:extLst>
      <p:ext uri="{BB962C8B-B14F-4D97-AF65-F5344CB8AC3E}">
        <p14:creationId xmlns:p14="http://schemas.microsoft.com/office/powerpoint/2010/main" val="13526270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B73AB8B-6D17-C244-B144-C2D3D1B3AB3D}" type="slidenum">
              <a:rPr lang="fr-FR" smtClean="0"/>
              <a:t>5</a:t>
            </a:fld>
            <a:endParaRPr lang="fr-FR"/>
          </a:p>
        </p:txBody>
      </p:sp>
    </p:spTree>
    <p:extLst>
      <p:ext uri="{BB962C8B-B14F-4D97-AF65-F5344CB8AC3E}">
        <p14:creationId xmlns:p14="http://schemas.microsoft.com/office/powerpoint/2010/main" val="23097063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B73AB8B-6D17-C244-B144-C2D3D1B3AB3D}" type="slidenum">
              <a:rPr lang="fr-FR" smtClean="0"/>
              <a:t>6</a:t>
            </a:fld>
            <a:endParaRPr lang="fr-FR"/>
          </a:p>
        </p:txBody>
      </p:sp>
    </p:spTree>
    <p:extLst>
      <p:ext uri="{BB962C8B-B14F-4D97-AF65-F5344CB8AC3E}">
        <p14:creationId xmlns:p14="http://schemas.microsoft.com/office/powerpoint/2010/main" val="25802183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B73AB8B-6D17-C244-B144-C2D3D1B3AB3D}" type="slidenum">
              <a:rPr lang="fr-FR" smtClean="0"/>
              <a:t>8</a:t>
            </a:fld>
            <a:endParaRPr lang="fr-FR"/>
          </a:p>
        </p:txBody>
      </p:sp>
    </p:spTree>
    <p:extLst>
      <p:ext uri="{BB962C8B-B14F-4D97-AF65-F5344CB8AC3E}">
        <p14:creationId xmlns:p14="http://schemas.microsoft.com/office/powerpoint/2010/main" val="42805245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B73AB8B-6D17-C244-B144-C2D3D1B3AB3D}" type="slidenum">
              <a:rPr lang="fr-FR" smtClean="0"/>
              <a:t>9</a:t>
            </a:fld>
            <a:endParaRPr lang="fr-FR"/>
          </a:p>
        </p:txBody>
      </p:sp>
    </p:spTree>
    <p:extLst>
      <p:ext uri="{BB962C8B-B14F-4D97-AF65-F5344CB8AC3E}">
        <p14:creationId xmlns:p14="http://schemas.microsoft.com/office/powerpoint/2010/main" val="17869350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B73AB8B-6D17-C244-B144-C2D3D1B3AB3D}" type="slidenum">
              <a:rPr lang="fr-FR" smtClean="0"/>
              <a:t>10</a:t>
            </a:fld>
            <a:endParaRPr lang="fr-FR"/>
          </a:p>
        </p:txBody>
      </p:sp>
    </p:spTree>
    <p:extLst>
      <p:ext uri="{BB962C8B-B14F-4D97-AF65-F5344CB8AC3E}">
        <p14:creationId xmlns:p14="http://schemas.microsoft.com/office/powerpoint/2010/main" val="4550116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N°1 CNAM Couverture avec photo">
    <p:spTree>
      <p:nvGrpSpPr>
        <p:cNvPr id="1" name=""/>
        <p:cNvGrpSpPr/>
        <p:nvPr/>
      </p:nvGrpSpPr>
      <p:grpSpPr>
        <a:xfrm>
          <a:off x="0" y="0"/>
          <a:ext cx="0" cy="0"/>
          <a:chOff x="0" y="0"/>
          <a:chExt cx="0" cy="0"/>
        </a:xfrm>
      </p:grpSpPr>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6C1F8D08-6EB0-422B-93A1-7AFDDC66FEB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68"/>
            <a:ext cx="11193074"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7A90C9BA-8212-E643-99E2-71E2B6F6098A}" type="datetime1">
              <a:rPr lang="fr-FR" smtClean="0"/>
              <a:t>12/06/2026</a:t>
            </a:fld>
            <a:endParaRPr lang="fr-FR" dirty="0"/>
          </a:p>
        </p:txBody>
      </p:sp>
      <p:sp>
        <p:nvSpPr>
          <p:cNvPr id="7" name="Espace réservé du texte 13"/>
          <p:cNvSpPr>
            <a:spLocks noGrp="1"/>
          </p:cNvSpPr>
          <p:nvPr>
            <p:ph type="body" sz="quarter" idx="12" hasCustomPrompt="1"/>
          </p:nvPr>
        </p:nvSpPr>
        <p:spPr>
          <a:xfrm>
            <a:off x="736518" y="5031320"/>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4389120" y="5943568"/>
            <a:ext cx="7276241" cy="386894"/>
          </a:xfrm>
          <a:prstGeom prst="rect">
            <a:avLst/>
          </a:prstGeom>
        </p:spPr>
        <p:txBody>
          <a:bodyPr>
            <a:noAutofit/>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800" b="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279409857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595" y="496971"/>
            <a:ext cx="11186809" cy="5406942"/>
          </a:xfrm>
          <a:prstGeom prst="rect">
            <a:avLst/>
          </a:prstGeom>
          <a:solidFill>
            <a:schemeClr val="accent2"/>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2"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2"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2"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2"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pPr/>
              <a:t>‹N°›</a:t>
            </a:fld>
            <a:endParaRPr lang="fr-FR" dirty="0"/>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2"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2"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2"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78355818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tx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4"/>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97729472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tx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4"/>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42915188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2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accent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4"/>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73773905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3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accent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4"/>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21992487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4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accent4"/>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4"/>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420809686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Ouverture de sous-parti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tx1"/>
          </a:solidFill>
        </p:spPr>
        <p:txBody>
          <a:bodyPr/>
          <a:lstStyle>
            <a:lvl1pPr marL="0" indent="0">
              <a:buNone/>
              <a:defRPr/>
            </a:lvl1pPr>
          </a:lstStyle>
          <a:p>
            <a:pPr lvl="0"/>
            <a:r>
              <a:rPr lang="fr-FR" dirty="0"/>
              <a:t> </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indent="0">
              <a:lnSpc>
                <a:spcPct val="120000"/>
              </a:lnSpc>
              <a:buNone/>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DE LA SOUS-PARTIE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3"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45977339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Ouverture de sous-parti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tx2"/>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marR="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3"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3493978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2_Ouverture de sous-parti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accent1"/>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marR="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3"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20861633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3_Ouverture de sous-parti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accent2"/>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marR="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3"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67841597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4_Ouverture de sous-parti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accent4"/>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9" y="3000049"/>
            <a:ext cx="7560000" cy="1692000"/>
          </a:xfrm>
          <a:prstGeom prst="rect">
            <a:avLst/>
          </a:prstGeom>
        </p:spPr>
        <p:txBody>
          <a:bodyPr anchor="t"/>
          <a:lstStyle>
            <a:lvl1pPr marL="0" marR="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3"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42351110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595" y="496971"/>
            <a:ext cx="11186809" cy="5406942"/>
          </a:xfrm>
          <a:prstGeom prst="rect">
            <a:avLst/>
          </a:prstGeom>
          <a:solidFill>
            <a:schemeClr val="accent4"/>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2"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2"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2"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2"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pPr/>
              <a:t>‹N°›</a:t>
            </a:fld>
            <a:endParaRPr lang="fr-FR" dirty="0"/>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2"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2"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2"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20836652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BCF3B943-80A1-4E09-AFBA-4C7EDC0AD2BD}"/>
              </a:ext>
            </a:extLst>
          </p:cNvPr>
          <p:cNvSpPr>
            <a:spLocks noGrp="1"/>
          </p:cNvSpPr>
          <p:nvPr>
            <p:ph type="body" sz="quarter" idx="16"/>
          </p:nvPr>
        </p:nvSpPr>
        <p:spPr>
          <a:xfrm>
            <a:off x="1273094" y="2087566"/>
            <a:ext cx="10422019" cy="376713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p:txBody>
          <a:bodyPr/>
          <a:lstStyle/>
          <a:p>
            <a:r>
              <a:rPr lang="fr-FR" dirty="0"/>
              <a:t>Cliquez pour ajouter un titre</a:t>
            </a:r>
          </a:p>
        </p:txBody>
      </p:sp>
    </p:spTree>
    <p:extLst>
      <p:ext uri="{BB962C8B-B14F-4D97-AF65-F5344CB8AC3E}">
        <p14:creationId xmlns:p14="http://schemas.microsoft.com/office/powerpoint/2010/main" val="354751780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_Texte">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2B4DC679-F54F-4846-9912-E80DB1F86B4D}"/>
              </a:ext>
            </a:extLst>
          </p:cNvPr>
          <p:cNvSpPr>
            <a:spLocks noGrp="1"/>
          </p:cNvSpPr>
          <p:nvPr>
            <p:ph type="body" sz="quarter" idx="16"/>
          </p:nvPr>
        </p:nvSpPr>
        <p:spPr>
          <a:xfrm>
            <a:off x="1273094" y="2087566"/>
            <a:ext cx="10422019" cy="376713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chemeClr val="tx2"/>
          </a:solidFill>
        </p:spPr>
        <p:txBody>
          <a:bodyPr/>
          <a:lstStyle/>
          <a:p>
            <a:r>
              <a:rPr lang="fr-FR" dirty="0"/>
              <a:t>Cliquez pour ajouter un titre</a:t>
            </a:r>
          </a:p>
        </p:txBody>
      </p:sp>
    </p:spTree>
    <p:extLst>
      <p:ext uri="{BB962C8B-B14F-4D97-AF65-F5344CB8AC3E}">
        <p14:creationId xmlns:p14="http://schemas.microsoft.com/office/powerpoint/2010/main" val="424873258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2_Texte">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98C1329A-664A-4E28-B644-3636A328F32F}"/>
              </a:ext>
            </a:extLst>
          </p:cNvPr>
          <p:cNvSpPr>
            <a:spLocks noGrp="1"/>
          </p:cNvSpPr>
          <p:nvPr>
            <p:ph type="body" sz="quarter" idx="16"/>
          </p:nvPr>
        </p:nvSpPr>
        <p:spPr>
          <a:xfrm>
            <a:off x="1273094" y="2087566"/>
            <a:ext cx="10422019" cy="376713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chemeClr val="accent1"/>
          </a:solidFill>
        </p:spPr>
        <p:txBody>
          <a:bodyPr/>
          <a:lstStyle/>
          <a:p>
            <a:r>
              <a:rPr lang="fr-FR" dirty="0"/>
              <a:t>Cliquez pour ajouter un titre</a:t>
            </a:r>
          </a:p>
        </p:txBody>
      </p:sp>
    </p:spTree>
    <p:extLst>
      <p:ext uri="{BB962C8B-B14F-4D97-AF65-F5344CB8AC3E}">
        <p14:creationId xmlns:p14="http://schemas.microsoft.com/office/powerpoint/2010/main" val="361574821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3_Texte">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6D3E7924-C220-48DB-B1CD-419E69887507}"/>
              </a:ext>
            </a:extLst>
          </p:cNvPr>
          <p:cNvSpPr>
            <a:spLocks noGrp="1"/>
          </p:cNvSpPr>
          <p:nvPr>
            <p:ph type="body" sz="quarter" idx="16"/>
          </p:nvPr>
        </p:nvSpPr>
        <p:spPr>
          <a:xfrm>
            <a:off x="1273094" y="2087566"/>
            <a:ext cx="10422019" cy="376713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chemeClr val="accent2"/>
          </a:solidFill>
        </p:spPr>
        <p:txBody>
          <a:bodyPr/>
          <a:lstStyle/>
          <a:p>
            <a:r>
              <a:rPr lang="fr-FR" dirty="0"/>
              <a:t>Cliquez pour ajouter un titre</a:t>
            </a:r>
          </a:p>
        </p:txBody>
      </p:sp>
    </p:spTree>
    <p:extLst>
      <p:ext uri="{BB962C8B-B14F-4D97-AF65-F5344CB8AC3E}">
        <p14:creationId xmlns:p14="http://schemas.microsoft.com/office/powerpoint/2010/main" val="4278313899"/>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4_Texte">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chemeClr val="accent4"/>
          </a:solidFill>
        </p:spPr>
        <p:txBody>
          <a:bodyPr/>
          <a:lstStyle/>
          <a:p>
            <a:r>
              <a:rPr lang="fr-FR" dirty="0"/>
              <a:t>Cliquez pour ajouter un titre</a:t>
            </a:r>
          </a:p>
        </p:txBody>
      </p:sp>
      <p:sp>
        <p:nvSpPr>
          <p:cNvPr id="5" name="Espace réservé du texte 4">
            <a:extLst>
              <a:ext uri="{FF2B5EF4-FFF2-40B4-BE49-F238E27FC236}">
                <a16:creationId xmlns:a16="http://schemas.microsoft.com/office/drawing/2014/main" id="{85207AD3-6204-4D1E-AD96-6CDC41E3A4E5}"/>
              </a:ext>
            </a:extLst>
          </p:cNvPr>
          <p:cNvSpPr>
            <a:spLocks noGrp="1"/>
          </p:cNvSpPr>
          <p:nvPr>
            <p:ph type="body" sz="quarter" idx="16"/>
          </p:nvPr>
        </p:nvSpPr>
        <p:spPr>
          <a:xfrm>
            <a:off x="1273094" y="2087566"/>
            <a:ext cx="10422019" cy="376713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647612979"/>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Texte + Photo">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1" y="1609595"/>
            <a:ext cx="5595939" cy="4294318"/>
          </a:xfrm>
          <a:prstGeom prst="rect">
            <a:avLst/>
          </a:prstGeom>
          <a:solidFill>
            <a:schemeClr val="bg1">
              <a:lumMod val="95000"/>
            </a:schemeClr>
          </a:solidFill>
        </p:spPr>
        <p:txBody>
          <a:bodyPr/>
          <a:lstStyle>
            <a:lvl1pPr>
              <a:defRPr baseline="0">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64C7CDFE-DF95-4CA3-98A5-7BD20AEBF1AF}"/>
              </a:ext>
            </a:extLst>
          </p:cNvPr>
          <p:cNvSpPr>
            <a:spLocks noGrp="1"/>
          </p:cNvSpPr>
          <p:nvPr>
            <p:ph type="body" sz="quarter" idx="18"/>
          </p:nvPr>
        </p:nvSpPr>
        <p:spPr>
          <a:xfrm>
            <a:off x="498661" y="2087563"/>
            <a:ext cx="5220000" cy="381635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150040489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_Texte + Photo">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tx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1" y="1609595"/>
            <a:ext cx="5595939"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30FA6ADF-24F5-4136-844C-F6784D4250A1}"/>
              </a:ext>
            </a:extLst>
          </p:cNvPr>
          <p:cNvSpPr>
            <a:spLocks noGrp="1"/>
          </p:cNvSpPr>
          <p:nvPr>
            <p:ph type="body" sz="quarter" idx="18"/>
          </p:nvPr>
        </p:nvSpPr>
        <p:spPr>
          <a:xfrm>
            <a:off x="498661" y="2087563"/>
            <a:ext cx="5220000" cy="381635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219886643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2_Texte + Photo">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1"/>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1" y="1609595"/>
            <a:ext cx="5595939"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6ADE6774-34F3-49AC-A02F-D0366059DC4D}"/>
              </a:ext>
            </a:extLst>
          </p:cNvPr>
          <p:cNvSpPr>
            <a:spLocks noGrp="1"/>
          </p:cNvSpPr>
          <p:nvPr>
            <p:ph type="body" sz="quarter" idx="18"/>
          </p:nvPr>
        </p:nvSpPr>
        <p:spPr>
          <a:xfrm>
            <a:off x="498661" y="2087563"/>
            <a:ext cx="5220000" cy="381635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93193644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3_Texte + Photo">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1" y="1609595"/>
            <a:ext cx="5595939"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D662AE38-9407-4D2E-9CC9-7BB7DE459250}"/>
              </a:ext>
            </a:extLst>
          </p:cNvPr>
          <p:cNvSpPr>
            <a:spLocks noGrp="1"/>
          </p:cNvSpPr>
          <p:nvPr>
            <p:ph type="body" sz="quarter" idx="18"/>
          </p:nvPr>
        </p:nvSpPr>
        <p:spPr>
          <a:xfrm>
            <a:off x="498661" y="2087563"/>
            <a:ext cx="5220000" cy="381635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165752748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4_Texte + Photo">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4"/>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1" y="1609595"/>
            <a:ext cx="5595939"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4C16A07E-A0DC-4D23-A540-5B576EF46D13}"/>
              </a:ext>
            </a:extLst>
          </p:cNvPr>
          <p:cNvSpPr>
            <a:spLocks noGrp="1"/>
          </p:cNvSpPr>
          <p:nvPr>
            <p:ph type="body" sz="quarter" idx="18" hasCustomPrompt="1"/>
          </p:nvPr>
        </p:nvSpPr>
        <p:spPr>
          <a:xfrm>
            <a:off x="498661" y="2087563"/>
            <a:ext cx="5220000" cy="3816350"/>
          </a:xfrm>
        </p:spPr>
        <p:txBody>
          <a:bodyPr/>
          <a:lstStyle>
            <a:lvl4pPr>
              <a:defRPr/>
            </a:lvl4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Tree>
    <p:extLst>
      <p:ext uri="{BB962C8B-B14F-4D97-AF65-F5344CB8AC3E}">
        <p14:creationId xmlns:p14="http://schemas.microsoft.com/office/powerpoint/2010/main" val="24854140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tx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15408022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0" y="1609595"/>
            <a:ext cx="11193939"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335877514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tx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0" y="1609595"/>
            <a:ext cx="11193939"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390442927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2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1"/>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0" y="1609595"/>
            <a:ext cx="11193939"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239469372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3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0" y="1609595"/>
            <a:ext cx="11193939"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157966709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4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4"/>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0" y="1609595"/>
            <a:ext cx="11193939" cy="4192222"/>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185619619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p:txBody>
          <a:bodyPr/>
          <a:lstStyle/>
          <a:p>
            <a:r>
              <a:rPr lang="fr-FR" dirty="0"/>
              <a:t>Cliquez pour ajouter un titre</a:t>
            </a:r>
          </a:p>
        </p:txBody>
      </p:sp>
      <p:sp>
        <p:nvSpPr>
          <p:cNvPr id="10" name="Espace réservé du texte 8">
            <a:extLst>
              <a:ext uri="{FF2B5EF4-FFF2-40B4-BE49-F238E27FC236}">
                <a16:creationId xmlns:a16="http://schemas.microsoft.com/office/drawing/2014/main" id="{761F1608-1EEB-E647-B6C1-A92DFDEACC8B}"/>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1" name="Espace réservé du texte 8">
            <a:extLst>
              <a:ext uri="{FF2B5EF4-FFF2-40B4-BE49-F238E27FC236}">
                <a16:creationId xmlns:a16="http://schemas.microsoft.com/office/drawing/2014/main" id="{12396C78-3A19-AA4A-BA82-771000D34AB6}"/>
              </a:ext>
            </a:extLst>
          </p:cNvPr>
          <p:cNvSpPr>
            <a:spLocks noGrp="1"/>
          </p:cNvSpPr>
          <p:nvPr>
            <p:ph type="body" sz="quarter" idx="19" hasCustomPrompt="1"/>
          </p:nvPr>
        </p:nvSpPr>
        <p:spPr>
          <a:xfrm>
            <a:off x="4333040" y="4888436"/>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3" name="Espace réservé du texte 8">
            <a:extLst>
              <a:ext uri="{FF2B5EF4-FFF2-40B4-BE49-F238E27FC236}">
                <a16:creationId xmlns:a16="http://schemas.microsoft.com/office/drawing/2014/main" id="{EC2BF74E-545A-A440-902F-FA50E56110EE}"/>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hasCustomPrompt="1"/>
          </p:nvPr>
        </p:nvSpPr>
        <p:spPr>
          <a:xfrm>
            <a:off x="498478"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dirty="0"/>
              <a:t>Cliquez pour insérer un élément</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hasCustomPrompt="1"/>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dirty="0"/>
              <a:t>Cliquez pour insérer un élément</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hasCustomPrompt="1"/>
          </p:nvPr>
        </p:nvSpPr>
        <p:spPr>
          <a:xfrm>
            <a:off x="8167238"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dirty="0"/>
              <a:t>Cliquez pour insérer un élément</a:t>
            </a:r>
          </a:p>
        </p:txBody>
      </p:sp>
    </p:spTree>
    <p:extLst>
      <p:ext uri="{BB962C8B-B14F-4D97-AF65-F5344CB8AC3E}">
        <p14:creationId xmlns:p14="http://schemas.microsoft.com/office/powerpoint/2010/main" val="95188166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1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tx2"/>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8"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8"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F2F5452A-EA35-364C-871A-EF7CC620C4BD}"/>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826E2E5D-419D-F744-910A-52FB82C616E2}"/>
              </a:ext>
            </a:extLst>
          </p:cNvPr>
          <p:cNvSpPr>
            <a:spLocks noGrp="1"/>
          </p:cNvSpPr>
          <p:nvPr>
            <p:ph type="body" sz="quarter" idx="19" hasCustomPrompt="1"/>
          </p:nvPr>
        </p:nvSpPr>
        <p:spPr>
          <a:xfrm>
            <a:off x="4333040" y="4888436"/>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822EADD7-9147-EC4B-B04B-311375EF40B2}"/>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294274014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2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1"/>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8"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8"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1928D4E-4DC9-7743-8E29-22CA76F8BA77}"/>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55C896D7-F7BF-3B45-9D73-EEF39DDECBA1}"/>
              </a:ext>
            </a:extLst>
          </p:cNvPr>
          <p:cNvSpPr>
            <a:spLocks noGrp="1"/>
          </p:cNvSpPr>
          <p:nvPr>
            <p:ph type="body" sz="quarter" idx="19" hasCustomPrompt="1"/>
          </p:nvPr>
        </p:nvSpPr>
        <p:spPr>
          <a:xfrm>
            <a:off x="4333040" y="4888436"/>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971C6247-F563-9D41-B02F-4C097708A157}"/>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150472529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3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2"/>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8"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8"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F079DAE-8087-FE48-B24F-3114264C0990}"/>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F615992A-2E96-9841-A17D-A1581687B4AC}"/>
              </a:ext>
            </a:extLst>
          </p:cNvPr>
          <p:cNvSpPr>
            <a:spLocks noGrp="1"/>
          </p:cNvSpPr>
          <p:nvPr>
            <p:ph type="body" sz="quarter" idx="19" hasCustomPrompt="1"/>
          </p:nvPr>
        </p:nvSpPr>
        <p:spPr>
          <a:xfrm>
            <a:off x="4333040" y="4888436"/>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2B4AA268-8909-0A46-B5FD-C7B5494FB6FF}"/>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132581295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4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4"/>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8"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8"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36C85B24-1F14-2A46-91FC-0B7FC6738D02}"/>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54E46A9B-34F6-7B44-BE45-AAEC5E454250}"/>
              </a:ext>
            </a:extLst>
          </p:cNvPr>
          <p:cNvSpPr>
            <a:spLocks noGrp="1"/>
          </p:cNvSpPr>
          <p:nvPr>
            <p:ph type="body" sz="quarter" idx="19" hasCustomPrompt="1"/>
          </p:nvPr>
        </p:nvSpPr>
        <p:spPr>
          <a:xfrm>
            <a:off x="4333040" y="4888436"/>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F853C672-16A4-9247-B4D1-3250EC970711}"/>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24212386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tx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82575017"/>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Fin">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tx1"/>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8" name="Espace réservé du texte 6">
            <a:extLst>
              <a:ext uri="{FF2B5EF4-FFF2-40B4-BE49-F238E27FC236}">
                <a16:creationId xmlns:a16="http://schemas.microsoft.com/office/drawing/2014/main" id="{C0D333F6-48EC-8A4C-A930-531E2DE5E3C0}"/>
              </a:ext>
            </a:extLst>
          </p:cNvPr>
          <p:cNvSpPr>
            <a:spLocks noGrp="1"/>
          </p:cNvSpPr>
          <p:nvPr>
            <p:ph type="body" sz="quarter" idx="28" hasCustomPrompt="1"/>
          </p:nvPr>
        </p:nvSpPr>
        <p:spPr>
          <a:xfrm>
            <a:off x="927303" y="1437864"/>
            <a:ext cx="50599" cy="1343439"/>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9" name="Espace réservé du texte 2">
            <a:extLst>
              <a:ext uri="{FF2B5EF4-FFF2-40B4-BE49-F238E27FC236}">
                <a16:creationId xmlns:a16="http://schemas.microsoft.com/office/drawing/2014/main" id="{9F24CBFD-D250-A846-8089-C12AD963658D}"/>
              </a:ext>
            </a:extLst>
          </p:cNvPr>
          <p:cNvSpPr>
            <a:spLocks noGrp="1"/>
          </p:cNvSpPr>
          <p:nvPr>
            <p:ph type="body" sz="quarter" idx="35" hasCustomPrompt="1"/>
          </p:nvPr>
        </p:nvSpPr>
        <p:spPr>
          <a:xfrm>
            <a:off x="1116013" y="1438278"/>
            <a:ext cx="7156451" cy="1343025"/>
          </a:xfrm>
          <a:prstGeom prst="rect">
            <a:avLst/>
          </a:prstGeom>
        </p:spPr>
        <p:txBody>
          <a:bodyPr/>
          <a:lstStyle>
            <a:lvl1pPr>
              <a:defRPr sz="3600" b="1" i="0" cap="all" baseline="0">
                <a:solidFill>
                  <a:schemeClr val="bg1"/>
                </a:solidFill>
                <a:latin typeface="Arial" panose="020B0604020202020204" pitchFamily="34" charset="0"/>
              </a:defRPr>
            </a:lvl1pPr>
          </a:lstStyle>
          <a:p>
            <a:pPr lvl="0"/>
            <a:r>
              <a:rPr lang="fr-FR" dirty="0"/>
              <a:t>Cliquez pour ajouter du texte</a:t>
            </a:r>
          </a:p>
        </p:txBody>
      </p:sp>
      <p:sp>
        <p:nvSpPr>
          <p:cNvPr id="10" name="Espace réservé du texte 5">
            <a:extLst>
              <a:ext uri="{FF2B5EF4-FFF2-40B4-BE49-F238E27FC236}">
                <a16:creationId xmlns:a16="http://schemas.microsoft.com/office/drawing/2014/main" id="{0053A370-BCB9-F741-B757-FB3ED04A0B72}"/>
              </a:ext>
            </a:extLst>
          </p:cNvPr>
          <p:cNvSpPr>
            <a:spLocks noGrp="1"/>
          </p:cNvSpPr>
          <p:nvPr>
            <p:ph type="body" sz="quarter" idx="36" hasCustomPrompt="1"/>
          </p:nvPr>
        </p:nvSpPr>
        <p:spPr>
          <a:xfrm>
            <a:off x="1116013" y="3747290"/>
            <a:ext cx="2998787" cy="1638300"/>
          </a:xfrm>
          <a:prstGeom prst="rect">
            <a:avLst/>
          </a:prstGeom>
        </p:spPr>
        <p:txBody>
          <a:bodyPr/>
          <a:lstStyle>
            <a:lvl1pPr>
              <a:lnSpc>
                <a:spcPct val="100000"/>
              </a:lnSpc>
              <a:spcAft>
                <a:spcPts val="500"/>
              </a:spcAft>
              <a:defRPr sz="1400" b="1" i="0" baseline="0">
                <a:solidFill>
                  <a:schemeClr val="bg1"/>
                </a:solidFill>
                <a:latin typeface="Arial" panose="020B0604020202020204" pitchFamily="34" charset="0"/>
                <a:cs typeface="Arial" panose="020B0604020202020204" pitchFamily="34" charset="0"/>
              </a:defRPr>
            </a:lvl1pPr>
          </a:lstStyle>
          <a:p>
            <a:pPr lvl="0"/>
            <a:r>
              <a:rPr lang="fr-FR" dirty="0"/>
              <a:t>Cliquez pour ajouter du texte</a:t>
            </a:r>
          </a:p>
        </p:txBody>
      </p:sp>
      <p:sp>
        <p:nvSpPr>
          <p:cNvPr id="11" name="Espace réservé du texte 5">
            <a:extLst>
              <a:ext uri="{FF2B5EF4-FFF2-40B4-BE49-F238E27FC236}">
                <a16:creationId xmlns:a16="http://schemas.microsoft.com/office/drawing/2014/main" id="{DDEF4A67-CF56-D046-AA7C-7AF35FFB01E6}"/>
              </a:ext>
            </a:extLst>
          </p:cNvPr>
          <p:cNvSpPr>
            <a:spLocks noGrp="1"/>
          </p:cNvSpPr>
          <p:nvPr>
            <p:ph type="body" sz="quarter" idx="37" hasCustomPrompt="1"/>
          </p:nvPr>
        </p:nvSpPr>
        <p:spPr>
          <a:xfrm>
            <a:off x="4392341" y="3746502"/>
            <a:ext cx="2998787" cy="1638300"/>
          </a:xfrm>
          <a:prstGeom prst="rect">
            <a:avLst/>
          </a:prstGeom>
        </p:spPr>
        <p:txBody>
          <a:bodyPr/>
          <a:lstStyle>
            <a:lvl1pPr>
              <a:lnSpc>
                <a:spcPct val="100000"/>
              </a:lnSpc>
              <a:spcAft>
                <a:spcPts val="500"/>
              </a:spcAft>
              <a:defRPr sz="1400" b="1" i="0" baseline="0">
                <a:solidFill>
                  <a:schemeClr val="bg1"/>
                </a:solidFill>
              </a:defRPr>
            </a:lvl1pPr>
          </a:lstStyle>
          <a:p>
            <a:pPr lvl="0"/>
            <a:r>
              <a:rPr lang="fr-FR" dirty="0"/>
              <a:t>Cliquez pour ajouter du texte</a:t>
            </a:r>
          </a:p>
        </p:txBody>
      </p:sp>
      <p:sp>
        <p:nvSpPr>
          <p:cNvPr id="12" name="Espace réservé du texte 5">
            <a:extLst>
              <a:ext uri="{FF2B5EF4-FFF2-40B4-BE49-F238E27FC236}">
                <a16:creationId xmlns:a16="http://schemas.microsoft.com/office/drawing/2014/main" id="{E702EB90-1B53-5B40-B4D8-18EFA767867C}"/>
              </a:ext>
            </a:extLst>
          </p:cNvPr>
          <p:cNvSpPr>
            <a:spLocks noGrp="1"/>
          </p:cNvSpPr>
          <p:nvPr>
            <p:ph type="body" sz="quarter" idx="38" hasCustomPrompt="1"/>
          </p:nvPr>
        </p:nvSpPr>
        <p:spPr>
          <a:xfrm>
            <a:off x="7668669" y="3746502"/>
            <a:ext cx="2998787" cy="1638300"/>
          </a:xfrm>
          <a:prstGeom prst="rect">
            <a:avLst/>
          </a:prstGeom>
        </p:spPr>
        <p:txBody>
          <a:bodyPr/>
          <a:lstStyle>
            <a:lvl1pPr>
              <a:lnSpc>
                <a:spcPct val="100000"/>
              </a:lnSpc>
              <a:spcAft>
                <a:spcPts val="500"/>
              </a:spcAft>
              <a:defRPr sz="1400" b="1" i="0" baseline="0">
                <a:solidFill>
                  <a:schemeClr val="bg1"/>
                </a:solidFill>
              </a:defRPr>
            </a:lvl1pPr>
          </a:lstStyle>
          <a:p>
            <a:pPr lvl="0"/>
            <a:r>
              <a:rPr lang="fr-FR" dirty="0"/>
              <a:t>Cliquez pour ajouter du texte</a:t>
            </a:r>
          </a:p>
        </p:txBody>
      </p:sp>
    </p:spTree>
    <p:extLst>
      <p:ext uri="{BB962C8B-B14F-4D97-AF65-F5344CB8AC3E}">
        <p14:creationId xmlns:p14="http://schemas.microsoft.com/office/powerpoint/2010/main" val="9378811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accent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3418600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accent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6565706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accent4"/>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1639778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uverture de sous-parti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tx1"/>
          </a:solidFill>
        </p:spPr>
        <p:txBody>
          <a:bodyPr/>
          <a:lstStyle>
            <a:lvl1pPr marL="0" indent="0">
              <a:buNone/>
              <a:defRPr/>
            </a:lvl1pPr>
          </a:lstStyle>
          <a:p>
            <a:pPr lvl="0"/>
            <a:r>
              <a:rPr lang="fr-FR" dirty="0"/>
              <a:t> </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indent="0">
              <a:lnSpc>
                <a:spcPct val="120000"/>
              </a:lnSpc>
              <a:buNone/>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DE LA SOUS-PARTIE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0"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4049737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Ouverture de sous-parti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tx2"/>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marR="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0"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4606047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Ouverture de sous-parti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accent1"/>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marR="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0"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7730113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N°2 CNAM Couverture fond couleur + Photo">
    <p:spTree>
      <p:nvGrpSpPr>
        <p:cNvPr id="1" name=""/>
        <p:cNvGrpSpPr/>
        <p:nvPr/>
      </p:nvGrpSpPr>
      <p:grpSpPr>
        <a:xfrm>
          <a:off x="0" y="0"/>
          <a:ext cx="0" cy="0"/>
          <a:chOff x="0" y="0"/>
          <a:chExt cx="0" cy="0"/>
        </a:xfrm>
      </p:grpSpPr>
      <p:pic>
        <p:nvPicPr>
          <p:cNvPr id="7" name="Image 6" descr="Une image contenant alimentation&#10;&#10;Description générée automatiquement" title="Sécurité sociale - l'Assurance Maladie : Agir ensemble, protéger chacun ">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75" y="2188868"/>
            <a:ext cx="5247825"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5930575"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t>12/06/2026</a:t>
            </a:fld>
            <a:endParaRPr lang="fr-FR" dirty="0"/>
          </a:p>
        </p:txBody>
      </p:sp>
      <p:sp>
        <p:nvSpPr>
          <p:cNvPr id="6" name="Espace réservé du texte 13"/>
          <p:cNvSpPr>
            <a:spLocks noGrp="1"/>
          </p:cNvSpPr>
          <p:nvPr>
            <p:ph type="body" sz="quarter" idx="12" hasCustomPrompt="1"/>
          </p:nvPr>
        </p:nvSpPr>
        <p:spPr>
          <a:xfrm>
            <a:off x="701459" y="4989120"/>
            <a:ext cx="5724394" cy="752475"/>
          </a:xfrm>
          <a:prstGeom prst="rect">
            <a:avLst/>
          </a:prstGeom>
        </p:spPr>
        <p:txBody>
          <a:bodyPr>
            <a:no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4951828" y="5987313"/>
            <a:ext cx="6748047" cy="329080"/>
          </a:xfrm>
          <a:prstGeom prst="rect">
            <a:avLst/>
          </a:prstGeom>
        </p:spPr>
        <p:txBody>
          <a:bodyPr>
            <a:noAutofit/>
          </a:bodyPr>
          <a:lstStyle>
            <a:lvl1pPr algn="r">
              <a:lnSpc>
                <a:spcPct val="100000"/>
              </a:lnSpc>
              <a:spcAft>
                <a:spcPts val="0"/>
              </a:spcAft>
              <a:defRPr sz="1800" b="0" i="0">
                <a:solidFill>
                  <a:schemeClr val="bg1"/>
                </a:solidFill>
              </a:defRPr>
            </a:lvl1pPr>
          </a:lstStyle>
          <a:p>
            <a:pPr lvl="0"/>
            <a:r>
              <a:rPr lang="fr-FR" dirty="0"/>
              <a:t>Cliquez pour ajouter du texte (nom de l’entité émettrice)</a:t>
            </a:r>
          </a:p>
        </p:txBody>
      </p:sp>
    </p:spTree>
    <p:extLst>
      <p:ext uri="{BB962C8B-B14F-4D97-AF65-F5344CB8AC3E}">
        <p14:creationId xmlns:p14="http://schemas.microsoft.com/office/powerpoint/2010/main" val="32476995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Ouverture de sous-parti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accent2"/>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marR="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0"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9726316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Ouverture de sous-parti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accent4"/>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marR="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0"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6611038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BCF3B943-80A1-4E09-AFBA-4C7EDC0AD2BD}"/>
              </a:ext>
            </a:extLst>
          </p:cNvPr>
          <p:cNvSpPr>
            <a:spLocks noGrp="1"/>
          </p:cNvSpPr>
          <p:nvPr>
            <p:ph type="body" sz="quarter" idx="16"/>
          </p:nvPr>
        </p:nvSpPr>
        <p:spPr>
          <a:xfrm>
            <a:off x="1273094" y="2087563"/>
            <a:ext cx="10422019" cy="376713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p:txBody>
          <a:bodyPr/>
          <a:lstStyle/>
          <a:p>
            <a:r>
              <a:rPr lang="fr-FR" dirty="0"/>
              <a:t>Cliquez pour ajouter un titre</a:t>
            </a:r>
          </a:p>
        </p:txBody>
      </p:sp>
    </p:spTree>
    <p:extLst>
      <p:ext uri="{BB962C8B-B14F-4D97-AF65-F5344CB8AC3E}">
        <p14:creationId xmlns:p14="http://schemas.microsoft.com/office/powerpoint/2010/main" val="29952451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exte">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2B4DC679-F54F-4846-9912-E80DB1F86B4D}"/>
              </a:ext>
            </a:extLst>
          </p:cNvPr>
          <p:cNvSpPr>
            <a:spLocks noGrp="1"/>
          </p:cNvSpPr>
          <p:nvPr>
            <p:ph type="body" sz="quarter" idx="16"/>
          </p:nvPr>
        </p:nvSpPr>
        <p:spPr>
          <a:xfrm>
            <a:off x="1273094" y="2087563"/>
            <a:ext cx="10422019" cy="376713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chemeClr val="tx2"/>
          </a:solidFill>
        </p:spPr>
        <p:txBody>
          <a:bodyPr/>
          <a:lstStyle/>
          <a:p>
            <a:r>
              <a:rPr lang="fr-FR" dirty="0"/>
              <a:t>Cliquez pour ajouter un titre</a:t>
            </a:r>
          </a:p>
        </p:txBody>
      </p:sp>
    </p:spTree>
    <p:extLst>
      <p:ext uri="{BB962C8B-B14F-4D97-AF65-F5344CB8AC3E}">
        <p14:creationId xmlns:p14="http://schemas.microsoft.com/office/powerpoint/2010/main" val="392830382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Texte">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98C1329A-664A-4E28-B644-3636A328F32F}"/>
              </a:ext>
            </a:extLst>
          </p:cNvPr>
          <p:cNvSpPr>
            <a:spLocks noGrp="1"/>
          </p:cNvSpPr>
          <p:nvPr>
            <p:ph type="body" sz="quarter" idx="16"/>
          </p:nvPr>
        </p:nvSpPr>
        <p:spPr>
          <a:xfrm>
            <a:off x="1273094" y="2087563"/>
            <a:ext cx="10422019" cy="376713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chemeClr val="accent1"/>
          </a:solidFill>
        </p:spPr>
        <p:txBody>
          <a:bodyPr/>
          <a:lstStyle/>
          <a:p>
            <a:r>
              <a:rPr lang="fr-FR" dirty="0"/>
              <a:t>Cliquez pour ajouter un titre</a:t>
            </a:r>
          </a:p>
        </p:txBody>
      </p:sp>
    </p:spTree>
    <p:extLst>
      <p:ext uri="{BB962C8B-B14F-4D97-AF65-F5344CB8AC3E}">
        <p14:creationId xmlns:p14="http://schemas.microsoft.com/office/powerpoint/2010/main" val="238452492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Texte">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6D3E7924-C220-48DB-B1CD-419E69887507}"/>
              </a:ext>
            </a:extLst>
          </p:cNvPr>
          <p:cNvSpPr>
            <a:spLocks noGrp="1"/>
          </p:cNvSpPr>
          <p:nvPr>
            <p:ph type="body" sz="quarter" idx="16"/>
          </p:nvPr>
        </p:nvSpPr>
        <p:spPr>
          <a:xfrm>
            <a:off x="1273094" y="2087563"/>
            <a:ext cx="10422019" cy="376713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chemeClr val="accent2"/>
          </a:solidFill>
        </p:spPr>
        <p:txBody>
          <a:bodyPr/>
          <a:lstStyle/>
          <a:p>
            <a:r>
              <a:rPr lang="fr-FR" dirty="0"/>
              <a:t>Cliquez pour ajouter un titre</a:t>
            </a:r>
          </a:p>
        </p:txBody>
      </p:sp>
    </p:spTree>
    <p:extLst>
      <p:ext uri="{BB962C8B-B14F-4D97-AF65-F5344CB8AC3E}">
        <p14:creationId xmlns:p14="http://schemas.microsoft.com/office/powerpoint/2010/main" val="138798237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Texte">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chemeClr val="accent4"/>
          </a:solidFill>
        </p:spPr>
        <p:txBody>
          <a:bodyPr/>
          <a:lstStyle/>
          <a:p>
            <a:r>
              <a:rPr lang="fr-FR" dirty="0"/>
              <a:t>Cliquez pour ajouter un titre</a:t>
            </a:r>
          </a:p>
        </p:txBody>
      </p:sp>
      <p:sp>
        <p:nvSpPr>
          <p:cNvPr id="5" name="Espace réservé du texte 4">
            <a:extLst>
              <a:ext uri="{FF2B5EF4-FFF2-40B4-BE49-F238E27FC236}">
                <a16:creationId xmlns:a16="http://schemas.microsoft.com/office/drawing/2014/main" id="{85207AD3-6204-4D1E-AD96-6CDC41E3A4E5}"/>
              </a:ext>
            </a:extLst>
          </p:cNvPr>
          <p:cNvSpPr>
            <a:spLocks noGrp="1"/>
          </p:cNvSpPr>
          <p:nvPr>
            <p:ph type="body" sz="quarter" idx="16"/>
          </p:nvPr>
        </p:nvSpPr>
        <p:spPr>
          <a:xfrm>
            <a:off x="1273094" y="2087563"/>
            <a:ext cx="10422019" cy="376713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301113396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e + Photo">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0" y="1609595"/>
            <a:ext cx="5595938" cy="4294318"/>
          </a:xfrm>
          <a:prstGeom prst="rect">
            <a:avLst/>
          </a:prstGeom>
          <a:solidFill>
            <a:schemeClr val="bg1">
              <a:lumMod val="95000"/>
            </a:schemeClr>
          </a:solidFill>
        </p:spPr>
        <p:txBody>
          <a:bodyPr/>
          <a:lstStyle>
            <a:lvl1pPr>
              <a:defRPr baseline="0">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64C7CDFE-DF95-4CA3-98A5-7BD20AEBF1AF}"/>
              </a:ext>
            </a:extLst>
          </p:cNvPr>
          <p:cNvSpPr>
            <a:spLocks noGrp="1"/>
          </p:cNvSpPr>
          <p:nvPr>
            <p:ph type="body" sz="quarter" idx="18"/>
          </p:nvPr>
        </p:nvSpPr>
        <p:spPr>
          <a:xfrm>
            <a:off x="498661" y="2087563"/>
            <a:ext cx="5220000" cy="381635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23453228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exte + Photo">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tx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0" y="1609595"/>
            <a:ext cx="5595938"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30FA6ADF-24F5-4136-844C-F6784D4250A1}"/>
              </a:ext>
            </a:extLst>
          </p:cNvPr>
          <p:cNvSpPr>
            <a:spLocks noGrp="1"/>
          </p:cNvSpPr>
          <p:nvPr>
            <p:ph type="body" sz="quarter" idx="18"/>
          </p:nvPr>
        </p:nvSpPr>
        <p:spPr>
          <a:xfrm>
            <a:off x="498661" y="2087563"/>
            <a:ext cx="5220000" cy="381635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33754329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Texte + Photo">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1"/>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0" y="1609595"/>
            <a:ext cx="5595938"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6ADE6774-34F3-49AC-A02F-D0366059DC4D}"/>
              </a:ext>
            </a:extLst>
          </p:cNvPr>
          <p:cNvSpPr>
            <a:spLocks noGrp="1"/>
          </p:cNvSpPr>
          <p:nvPr>
            <p:ph type="body" sz="quarter" idx="18"/>
          </p:nvPr>
        </p:nvSpPr>
        <p:spPr>
          <a:xfrm>
            <a:off x="498661" y="2087563"/>
            <a:ext cx="5220000" cy="381635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2024740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N°3 CNAM Couverture fond couleur">
    <p:spTree>
      <p:nvGrpSpPr>
        <p:cNvPr id="1" name=""/>
        <p:cNvGrpSpPr/>
        <p:nvPr/>
      </p:nvGrpSpPr>
      <p:grpSpPr>
        <a:xfrm>
          <a:off x="0" y="0"/>
          <a:ext cx="0" cy="0"/>
          <a:chOff x="0" y="0"/>
          <a:chExt cx="0" cy="0"/>
        </a:xfrm>
      </p:grpSpPr>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11178400"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t>12/06/2026</a:t>
            </a:fld>
            <a:endParaRPr lang="fr-FR" dirty="0"/>
          </a:p>
        </p:txBody>
      </p:sp>
      <p:sp>
        <p:nvSpPr>
          <p:cNvPr id="8" name="Espace réservé du texte 13"/>
          <p:cNvSpPr>
            <a:spLocks noGrp="1"/>
          </p:cNvSpPr>
          <p:nvPr>
            <p:ph type="body" sz="quarter" idx="12" hasCustomPrompt="1"/>
          </p:nvPr>
        </p:nvSpPr>
        <p:spPr>
          <a:xfrm>
            <a:off x="701458" y="4834372"/>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9" name="Espace réservé du texte 13"/>
          <p:cNvSpPr>
            <a:spLocks noGrp="1"/>
          </p:cNvSpPr>
          <p:nvPr>
            <p:ph type="body" sz="quarter" idx="13" hasCustomPrompt="1"/>
          </p:nvPr>
        </p:nvSpPr>
        <p:spPr>
          <a:xfrm>
            <a:off x="4867422" y="5971703"/>
            <a:ext cx="6797939" cy="316555"/>
          </a:xfrm>
          <a:prstGeom prst="rect">
            <a:avLst/>
          </a:prstGeom>
        </p:spPr>
        <p:txBody>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800" b="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27188993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Texte + Photo">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0" y="1609595"/>
            <a:ext cx="5595938"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D662AE38-9407-4D2E-9CC9-7BB7DE459250}"/>
              </a:ext>
            </a:extLst>
          </p:cNvPr>
          <p:cNvSpPr>
            <a:spLocks noGrp="1"/>
          </p:cNvSpPr>
          <p:nvPr>
            <p:ph type="body" sz="quarter" idx="18"/>
          </p:nvPr>
        </p:nvSpPr>
        <p:spPr>
          <a:xfrm>
            <a:off x="498661" y="2087563"/>
            <a:ext cx="5220000" cy="381635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256876794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Texte + Photo">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4"/>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0" y="1609595"/>
            <a:ext cx="5595938"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4C16A07E-A0DC-4D23-A540-5B576EF46D13}"/>
              </a:ext>
            </a:extLst>
          </p:cNvPr>
          <p:cNvSpPr>
            <a:spLocks noGrp="1"/>
          </p:cNvSpPr>
          <p:nvPr>
            <p:ph type="body" sz="quarter" idx="18" hasCustomPrompt="1"/>
          </p:nvPr>
        </p:nvSpPr>
        <p:spPr>
          <a:xfrm>
            <a:off x="498661" y="2087563"/>
            <a:ext cx="5220000" cy="3816350"/>
          </a:xfrm>
        </p:spPr>
        <p:txBody>
          <a:bodyPr/>
          <a:lstStyle>
            <a:lvl4pPr>
              <a:defRPr/>
            </a:lvl4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Tree>
    <p:extLst>
      <p:ext uri="{BB962C8B-B14F-4D97-AF65-F5344CB8AC3E}">
        <p14:creationId xmlns:p14="http://schemas.microsoft.com/office/powerpoint/2010/main" val="294400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0" y="1609595"/>
            <a:ext cx="11193938"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29584039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tx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0" y="1609595"/>
            <a:ext cx="11193938"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253696326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1"/>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0" y="1609595"/>
            <a:ext cx="11193938"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16696992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0" y="1609595"/>
            <a:ext cx="11193938"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370360999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4"/>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0" y="1609595"/>
            <a:ext cx="11193938" cy="4192222"/>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332772294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p:txBody>
          <a:bodyPr/>
          <a:lstStyle/>
          <a:p>
            <a:r>
              <a:rPr lang="fr-FR" dirty="0"/>
              <a:t>Cliquez pour ajouter un titre</a:t>
            </a:r>
          </a:p>
        </p:txBody>
      </p:sp>
      <p:sp>
        <p:nvSpPr>
          <p:cNvPr id="10" name="Espace réservé du texte 8">
            <a:extLst>
              <a:ext uri="{FF2B5EF4-FFF2-40B4-BE49-F238E27FC236}">
                <a16:creationId xmlns:a16="http://schemas.microsoft.com/office/drawing/2014/main" id="{761F1608-1EEB-E647-B6C1-A92DFDEACC8B}"/>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1" name="Espace réservé du texte 8">
            <a:extLst>
              <a:ext uri="{FF2B5EF4-FFF2-40B4-BE49-F238E27FC236}">
                <a16:creationId xmlns:a16="http://schemas.microsoft.com/office/drawing/2014/main" id="{12396C78-3A19-AA4A-BA82-771000D34AB6}"/>
              </a:ext>
            </a:extLst>
          </p:cNvPr>
          <p:cNvSpPr>
            <a:spLocks noGrp="1"/>
          </p:cNvSpPr>
          <p:nvPr>
            <p:ph type="body" sz="quarter" idx="19" hasCustomPrompt="1"/>
          </p:nvPr>
        </p:nvSpPr>
        <p:spPr>
          <a:xfrm>
            <a:off x="4333040" y="4888432"/>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3" name="Espace réservé du texte 8">
            <a:extLst>
              <a:ext uri="{FF2B5EF4-FFF2-40B4-BE49-F238E27FC236}">
                <a16:creationId xmlns:a16="http://schemas.microsoft.com/office/drawing/2014/main" id="{EC2BF74E-545A-A440-902F-FA50E56110EE}"/>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hasCustomPrompt="1"/>
          </p:nvPr>
        </p:nvSpPr>
        <p:spPr>
          <a:xfrm>
            <a:off x="49847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dirty="0"/>
              <a:t>Cliquez pour insérer un élément</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hasCustomPrompt="1"/>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dirty="0"/>
              <a:t>Cliquez pour insérer un élément</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hasCustomPrompt="1"/>
          </p:nvPr>
        </p:nvSpPr>
        <p:spPr>
          <a:xfrm>
            <a:off x="816723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dirty="0"/>
              <a:t>Cliquez pour insérer un élément</a:t>
            </a:r>
          </a:p>
        </p:txBody>
      </p:sp>
    </p:spTree>
    <p:extLst>
      <p:ext uri="{BB962C8B-B14F-4D97-AF65-F5344CB8AC3E}">
        <p14:creationId xmlns:p14="http://schemas.microsoft.com/office/powerpoint/2010/main" val="422908762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tx2"/>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F2F5452A-EA35-364C-871A-EF7CC620C4BD}"/>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826E2E5D-419D-F744-910A-52FB82C616E2}"/>
              </a:ext>
            </a:extLst>
          </p:cNvPr>
          <p:cNvSpPr>
            <a:spLocks noGrp="1"/>
          </p:cNvSpPr>
          <p:nvPr>
            <p:ph type="body" sz="quarter" idx="19" hasCustomPrompt="1"/>
          </p:nvPr>
        </p:nvSpPr>
        <p:spPr>
          <a:xfrm>
            <a:off x="4333040" y="4888432"/>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822EADD7-9147-EC4B-B04B-311375EF40B2}"/>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356670156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1"/>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1928D4E-4DC9-7743-8E29-22CA76F8BA77}"/>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55C896D7-F7BF-3B45-9D73-EEF39DDECBA1}"/>
              </a:ext>
            </a:extLst>
          </p:cNvPr>
          <p:cNvSpPr>
            <a:spLocks noGrp="1"/>
          </p:cNvSpPr>
          <p:nvPr>
            <p:ph type="body" sz="quarter" idx="19" hasCustomPrompt="1"/>
          </p:nvPr>
        </p:nvSpPr>
        <p:spPr>
          <a:xfrm>
            <a:off x="4333040" y="4888432"/>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971C6247-F563-9D41-B02F-4C097708A157}"/>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23791813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N°1 CNAM Couverture avec photo">
    <p:spTree>
      <p:nvGrpSpPr>
        <p:cNvPr id="1" name=""/>
        <p:cNvGrpSpPr/>
        <p:nvPr/>
      </p:nvGrpSpPr>
      <p:grpSpPr>
        <a:xfrm>
          <a:off x="0" y="0"/>
          <a:ext cx="0" cy="0"/>
          <a:chOff x="0" y="0"/>
          <a:chExt cx="0" cy="0"/>
        </a:xfrm>
      </p:grpSpPr>
      <p:pic>
        <p:nvPicPr>
          <p:cNvPr id="3" name="Image 2" title="Sécurité sociale - l'Assurance Maladie : Agir ensemble, protéger chacun - Caisse nationale">
            <a:extLst>
              <a:ext uri="{FF2B5EF4-FFF2-40B4-BE49-F238E27FC236}">
                <a16:creationId xmlns:a16="http://schemas.microsoft.com/office/drawing/2014/main" id="{CEA28011-C0C0-F648-8291-02F48A1D5717}"/>
              </a:ext>
            </a:extLst>
          </p:cNvPr>
          <p:cNvPicPr>
            <a:picLocks noChangeAspect="1"/>
          </p:cNvPicPr>
          <p:nvPr userDrawn="1"/>
        </p:nvPicPr>
        <p:blipFill>
          <a:blip r:embed="rId2"/>
          <a:stretch>
            <a:fillRect/>
          </a:stretch>
        </p:blipFill>
        <p:spPr>
          <a:xfrm>
            <a:off x="220752" y="-49428"/>
            <a:ext cx="7587938" cy="23040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68"/>
            <a:ext cx="6840000"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7A90C9BA-8212-E643-99E2-71E2B6F6098A}" type="datetime1">
              <a:rPr lang="fr-FR" smtClean="0"/>
              <a:t>12/06/2026</a:t>
            </a:fld>
            <a:endParaRPr lang="fr-FR" dirty="0"/>
          </a:p>
        </p:txBody>
      </p:sp>
      <p:sp>
        <p:nvSpPr>
          <p:cNvPr id="7" name="Espace réservé du texte 13"/>
          <p:cNvSpPr>
            <a:spLocks noGrp="1"/>
          </p:cNvSpPr>
          <p:nvPr>
            <p:ph type="body" sz="quarter" idx="12" hasCustomPrompt="1"/>
          </p:nvPr>
        </p:nvSpPr>
        <p:spPr>
          <a:xfrm>
            <a:off x="701458" y="4834372"/>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5962389" y="5999839"/>
            <a:ext cx="5688904" cy="324263"/>
          </a:xfrm>
          <a:prstGeom prst="rect">
            <a:avLst/>
          </a:prstGeom>
        </p:spPr>
        <p:txBody>
          <a:bodyPr>
            <a:noAutofit/>
          </a:bodyPr>
          <a:lstStyle>
            <a:lvl1pPr algn="r">
              <a:lnSpc>
                <a:spcPct val="100000"/>
              </a:lnSpc>
              <a:spcAft>
                <a:spcPts val="0"/>
              </a:spcAft>
              <a:defRPr sz="1800" b="0" i="0">
                <a:solidFill>
                  <a:schemeClr val="bg1"/>
                </a:solidFill>
              </a:defRPr>
            </a:lvl1pPr>
          </a:lstStyle>
          <a:p>
            <a:pPr lvl="0"/>
            <a:r>
              <a:rPr lang="fr-FR" dirty="0"/>
              <a:t>Cliquez pour ajouter du texte</a:t>
            </a:r>
          </a:p>
        </p:txBody>
      </p:sp>
    </p:spTree>
    <p:extLst>
      <p:ext uri="{BB962C8B-B14F-4D97-AF65-F5344CB8AC3E}">
        <p14:creationId xmlns:p14="http://schemas.microsoft.com/office/powerpoint/2010/main" val="2490466051"/>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2"/>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F079DAE-8087-FE48-B24F-3114264C0990}"/>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F615992A-2E96-9841-A17D-A1581687B4AC}"/>
              </a:ext>
            </a:extLst>
          </p:cNvPr>
          <p:cNvSpPr>
            <a:spLocks noGrp="1"/>
          </p:cNvSpPr>
          <p:nvPr>
            <p:ph type="body" sz="quarter" idx="19" hasCustomPrompt="1"/>
          </p:nvPr>
        </p:nvSpPr>
        <p:spPr>
          <a:xfrm>
            <a:off x="4333040" y="4888432"/>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2B4AA268-8909-0A46-B5FD-C7B5494FB6FF}"/>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220748045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4"/>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36C85B24-1F14-2A46-91FC-0B7FC6738D02}"/>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54E46A9B-34F6-7B44-BE45-AAEC5E454250}"/>
              </a:ext>
            </a:extLst>
          </p:cNvPr>
          <p:cNvSpPr>
            <a:spLocks noGrp="1"/>
          </p:cNvSpPr>
          <p:nvPr>
            <p:ph type="body" sz="quarter" idx="19" hasCustomPrompt="1"/>
          </p:nvPr>
        </p:nvSpPr>
        <p:spPr>
          <a:xfrm>
            <a:off x="4333040" y="4888432"/>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F853C672-16A4-9247-B4D1-3250EC970711}"/>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42293195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in">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tx1"/>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8" name="Espace réservé du texte 6">
            <a:extLst>
              <a:ext uri="{FF2B5EF4-FFF2-40B4-BE49-F238E27FC236}">
                <a16:creationId xmlns:a16="http://schemas.microsoft.com/office/drawing/2014/main" id="{C0D333F6-48EC-8A4C-A930-531E2DE5E3C0}"/>
              </a:ext>
            </a:extLst>
          </p:cNvPr>
          <p:cNvSpPr>
            <a:spLocks noGrp="1"/>
          </p:cNvSpPr>
          <p:nvPr>
            <p:ph type="body" sz="quarter" idx="28" hasCustomPrompt="1"/>
          </p:nvPr>
        </p:nvSpPr>
        <p:spPr>
          <a:xfrm>
            <a:off x="927301" y="1437861"/>
            <a:ext cx="50599" cy="1343439"/>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9" name="Espace réservé du texte 2">
            <a:extLst>
              <a:ext uri="{FF2B5EF4-FFF2-40B4-BE49-F238E27FC236}">
                <a16:creationId xmlns:a16="http://schemas.microsoft.com/office/drawing/2014/main" id="{9F24CBFD-D250-A846-8089-C12AD963658D}"/>
              </a:ext>
            </a:extLst>
          </p:cNvPr>
          <p:cNvSpPr>
            <a:spLocks noGrp="1"/>
          </p:cNvSpPr>
          <p:nvPr>
            <p:ph type="body" sz="quarter" idx="35" hasCustomPrompt="1"/>
          </p:nvPr>
        </p:nvSpPr>
        <p:spPr>
          <a:xfrm>
            <a:off x="1116013" y="1438275"/>
            <a:ext cx="7156450" cy="1343025"/>
          </a:xfrm>
          <a:prstGeom prst="rect">
            <a:avLst/>
          </a:prstGeom>
        </p:spPr>
        <p:txBody>
          <a:bodyPr/>
          <a:lstStyle>
            <a:lvl1pPr>
              <a:defRPr sz="3600" b="1" i="0" cap="all" baseline="0">
                <a:solidFill>
                  <a:schemeClr val="bg1"/>
                </a:solidFill>
                <a:latin typeface="Arial" panose="020B0604020202020204" pitchFamily="34" charset="0"/>
              </a:defRPr>
            </a:lvl1pPr>
          </a:lstStyle>
          <a:p>
            <a:pPr lvl="0"/>
            <a:r>
              <a:rPr lang="fr-FR" dirty="0"/>
              <a:t>Cliquez pour ajouter du texte</a:t>
            </a:r>
          </a:p>
        </p:txBody>
      </p:sp>
      <p:sp>
        <p:nvSpPr>
          <p:cNvPr id="10" name="Espace réservé du texte 5">
            <a:extLst>
              <a:ext uri="{FF2B5EF4-FFF2-40B4-BE49-F238E27FC236}">
                <a16:creationId xmlns:a16="http://schemas.microsoft.com/office/drawing/2014/main" id="{0053A370-BCB9-F741-B757-FB3ED04A0B72}"/>
              </a:ext>
            </a:extLst>
          </p:cNvPr>
          <p:cNvSpPr>
            <a:spLocks noGrp="1"/>
          </p:cNvSpPr>
          <p:nvPr>
            <p:ph type="body" sz="quarter" idx="36" hasCustomPrompt="1"/>
          </p:nvPr>
        </p:nvSpPr>
        <p:spPr>
          <a:xfrm>
            <a:off x="1116013" y="3747290"/>
            <a:ext cx="2998787" cy="1638300"/>
          </a:xfrm>
          <a:prstGeom prst="rect">
            <a:avLst/>
          </a:prstGeom>
        </p:spPr>
        <p:txBody>
          <a:bodyPr/>
          <a:lstStyle>
            <a:lvl1pPr>
              <a:lnSpc>
                <a:spcPct val="100000"/>
              </a:lnSpc>
              <a:spcAft>
                <a:spcPts val="500"/>
              </a:spcAft>
              <a:defRPr sz="1400" b="1" i="0" baseline="0">
                <a:solidFill>
                  <a:schemeClr val="bg1"/>
                </a:solidFill>
                <a:latin typeface="Arial" panose="020B0604020202020204" pitchFamily="34" charset="0"/>
                <a:cs typeface="Arial" panose="020B0604020202020204" pitchFamily="34" charset="0"/>
              </a:defRPr>
            </a:lvl1pPr>
          </a:lstStyle>
          <a:p>
            <a:pPr lvl="0"/>
            <a:r>
              <a:rPr lang="fr-FR" dirty="0"/>
              <a:t>Cliquez pour ajouter du texte</a:t>
            </a:r>
          </a:p>
        </p:txBody>
      </p:sp>
      <p:sp>
        <p:nvSpPr>
          <p:cNvPr id="11" name="Espace réservé du texte 5">
            <a:extLst>
              <a:ext uri="{FF2B5EF4-FFF2-40B4-BE49-F238E27FC236}">
                <a16:creationId xmlns:a16="http://schemas.microsoft.com/office/drawing/2014/main" id="{DDEF4A67-CF56-D046-AA7C-7AF35FFB01E6}"/>
              </a:ext>
            </a:extLst>
          </p:cNvPr>
          <p:cNvSpPr>
            <a:spLocks noGrp="1"/>
          </p:cNvSpPr>
          <p:nvPr>
            <p:ph type="body" sz="quarter" idx="37" hasCustomPrompt="1"/>
          </p:nvPr>
        </p:nvSpPr>
        <p:spPr>
          <a:xfrm>
            <a:off x="4392341" y="3746502"/>
            <a:ext cx="2998787" cy="1638300"/>
          </a:xfrm>
          <a:prstGeom prst="rect">
            <a:avLst/>
          </a:prstGeom>
        </p:spPr>
        <p:txBody>
          <a:bodyPr/>
          <a:lstStyle>
            <a:lvl1pPr>
              <a:lnSpc>
                <a:spcPct val="100000"/>
              </a:lnSpc>
              <a:spcAft>
                <a:spcPts val="500"/>
              </a:spcAft>
              <a:defRPr sz="1400" b="1" i="0" baseline="0">
                <a:solidFill>
                  <a:schemeClr val="bg1"/>
                </a:solidFill>
              </a:defRPr>
            </a:lvl1pPr>
          </a:lstStyle>
          <a:p>
            <a:pPr lvl="0"/>
            <a:r>
              <a:rPr lang="fr-FR" dirty="0"/>
              <a:t>Cliquez pour ajouter du texte</a:t>
            </a:r>
          </a:p>
        </p:txBody>
      </p:sp>
      <p:sp>
        <p:nvSpPr>
          <p:cNvPr id="12" name="Espace réservé du texte 5">
            <a:extLst>
              <a:ext uri="{FF2B5EF4-FFF2-40B4-BE49-F238E27FC236}">
                <a16:creationId xmlns:a16="http://schemas.microsoft.com/office/drawing/2014/main" id="{E702EB90-1B53-5B40-B4D8-18EFA767867C}"/>
              </a:ext>
            </a:extLst>
          </p:cNvPr>
          <p:cNvSpPr>
            <a:spLocks noGrp="1"/>
          </p:cNvSpPr>
          <p:nvPr>
            <p:ph type="body" sz="quarter" idx="38" hasCustomPrompt="1"/>
          </p:nvPr>
        </p:nvSpPr>
        <p:spPr>
          <a:xfrm>
            <a:off x="7668669" y="3746502"/>
            <a:ext cx="2998787" cy="1638300"/>
          </a:xfrm>
          <a:prstGeom prst="rect">
            <a:avLst/>
          </a:prstGeom>
        </p:spPr>
        <p:txBody>
          <a:bodyPr/>
          <a:lstStyle>
            <a:lvl1pPr>
              <a:lnSpc>
                <a:spcPct val="100000"/>
              </a:lnSpc>
              <a:spcAft>
                <a:spcPts val="500"/>
              </a:spcAft>
              <a:defRPr sz="1400" b="1" i="0" baseline="0">
                <a:solidFill>
                  <a:schemeClr val="bg1"/>
                </a:solidFill>
              </a:defRPr>
            </a:lvl1pPr>
          </a:lstStyle>
          <a:p>
            <a:pPr lvl="0"/>
            <a:r>
              <a:rPr lang="fr-FR" dirty="0"/>
              <a:t>Cliquez pour ajouter du texte</a:t>
            </a:r>
          </a:p>
        </p:txBody>
      </p:sp>
    </p:spTree>
    <p:extLst>
      <p:ext uri="{BB962C8B-B14F-4D97-AF65-F5344CB8AC3E}">
        <p14:creationId xmlns:p14="http://schemas.microsoft.com/office/powerpoint/2010/main" val="41079508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5"/>
          <p:cNvSpPr>
            <a:spLocks noGrp="1" noChangeArrowheads="1"/>
          </p:cNvSpPr>
          <p:nvPr>
            <p:ph type="ftr" sz="quarter" idx="10"/>
          </p:nvPr>
        </p:nvSpPr>
        <p:spPr>
          <a:xfrm>
            <a:off x="4165600" y="6245225"/>
            <a:ext cx="3860800" cy="476250"/>
          </a:xfrm>
          <a:prstGeom prst="rect">
            <a:avLst/>
          </a:prstGeom>
          <a:ln/>
        </p:spPr>
        <p:txBody>
          <a:bodyPr/>
          <a:lstStyle>
            <a:lvl1pPr>
              <a:defRPr/>
            </a:lvl1pPr>
          </a:lstStyle>
          <a:p>
            <a:pPr>
              <a:defRPr/>
            </a:pPr>
            <a:endParaRPr lang="fr-FR"/>
          </a:p>
        </p:txBody>
      </p:sp>
    </p:spTree>
    <p:extLst>
      <p:ext uri="{BB962C8B-B14F-4D97-AF65-F5344CB8AC3E}">
        <p14:creationId xmlns:p14="http://schemas.microsoft.com/office/powerpoint/2010/main" val="269265631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638941B0-F4D5-4460-BCAD-F7E2B41A8257}" type="datetimeFigureOut">
              <a:rPr lang="fr-FR" smtClean="0"/>
              <a:t>12/06/2026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101012369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N°1 CNAM Couverture avec photo">
    <p:spTree>
      <p:nvGrpSpPr>
        <p:cNvPr id="1" name=""/>
        <p:cNvGrpSpPr/>
        <p:nvPr/>
      </p:nvGrpSpPr>
      <p:grpSpPr>
        <a:xfrm>
          <a:off x="0" y="0"/>
          <a:ext cx="0" cy="0"/>
          <a:chOff x="0" y="0"/>
          <a:chExt cx="0" cy="0"/>
        </a:xfrm>
      </p:grpSpPr>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6C1F8D08-6EB0-422B-93A1-7AFDDC66FEB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68"/>
            <a:ext cx="11193074"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7A90C9BA-8212-E643-99E2-71E2B6F6098A}" type="datetime1">
              <a:rPr lang="fr-FR" smtClean="0">
                <a:solidFill>
                  <a:srgbClr val="0C419A"/>
                </a:solidFill>
              </a:rPr>
              <a:pPr/>
              <a:t>12/06/2026</a:t>
            </a:fld>
            <a:endParaRPr lang="fr-FR" dirty="0">
              <a:solidFill>
                <a:srgbClr val="0C419A"/>
              </a:solidFill>
            </a:endParaRPr>
          </a:p>
        </p:txBody>
      </p:sp>
      <p:sp>
        <p:nvSpPr>
          <p:cNvPr id="7" name="Espace réservé du texte 13"/>
          <p:cNvSpPr>
            <a:spLocks noGrp="1"/>
          </p:cNvSpPr>
          <p:nvPr>
            <p:ph type="body" sz="quarter" idx="12" hasCustomPrompt="1"/>
          </p:nvPr>
        </p:nvSpPr>
        <p:spPr>
          <a:xfrm>
            <a:off x="736518" y="5031320"/>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4389120" y="5943568"/>
            <a:ext cx="7276241" cy="386894"/>
          </a:xfrm>
          <a:prstGeom prst="rect">
            <a:avLst/>
          </a:prstGeom>
        </p:spPr>
        <p:txBody>
          <a:bodyPr>
            <a:noAutofit/>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800" b="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1652843580"/>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N°2 CNAM Couverture fond couleur + Photo">
    <p:spTree>
      <p:nvGrpSpPr>
        <p:cNvPr id="1" name=""/>
        <p:cNvGrpSpPr/>
        <p:nvPr/>
      </p:nvGrpSpPr>
      <p:grpSpPr>
        <a:xfrm>
          <a:off x="0" y="0"/>
          <a:ext cx="0" cy="0"/>
          <a:chOff x="0" y="0"/>
          <a:chExt cx="0" cy="0"/>
        </a:xfrm>
      </p:grpSpPr>
      <p:pic>
        <p:nvPicPr>
          <p:cNvPr id="7" name="Image 6" descr="Une image contenant alimentation&#10;&#10;Description générée automatiquement" title="Sécurité sociale - l'Assurance Maladie : Agir ensemble, protéger chacun ">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75" y="2188868"/>
            <a:ext cx="5247825"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5930575"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solidFill>
                  <a:srgbClr val="0C419A"/>
                </a:solidFill>
              </a:rPr>
              <a:pPr/>
              <a:t>12/06/2026</a:t>
            </a:fld>
            <a:endParaRPr lang="fr-FR" dirty="0">
              <a:solidFill>
                <a:srgbClr val="0C419A"/>
              </a:solidFill>
            </a:endParaRPr>
          </a:p>
        </p:txBody>
      </p:sp>
      <p:sp>
        <p:nvSpPr>
          <p:cNvPr id="6" name="Espace réservé du texte 13"/>
          <p:cNvSpPr>
            <a:spLocks noGrp="1"/>
          </p:cNvSpPr>
          <p:nvPr>
            <p:ph type="body" sz="quarter" idx="12" hasCustomPrompt="1"/>
          </p:nvPr>
        </p:nvSpPr>
        <p:spPr>
          <a:xfrm>
            <a:off x="701459" y="4989120"/>
            <a:ext cx="5724394" cy="752475"/>
          </a:xfrm>
          <a:prstGeom prst="rect">
            <a:avLst/>
          </a:prstGeom>
        </p:spPr>
        <p:txBody>
          <a:bodyPr>
            <a:no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4951828" y="5987313"/>
            <a:ext cx="6748047" cy="329080"/>
          </a:xfrm>
          <a:prstGeom prst="rect">
            <a:avLst/>
          </a:prstGeom>
        </p:spPr>
        <p:txBody>
          <a:bodyPr>
            <a:noAutofit/>
          </a:bodyPr>
          <a:lstStyle>
            <a:lvl1pPr algn="r">
              <a:lnSpc>
                <a:spcPct val="100000"/>
              </a:lnSpc>
              <a:spcAft>
                <a:spcPts val="0"/>
              </a:spcAft>
              <a:defRPr sz="1800" b="0" i="0">
                <a:solidFill>
                  <a:schemeClr val="bg1"/>
                </a:solidFill>
              </a:defRPr>
            </a:lvl1pPr>
          </a:lstStyle>
          <a:p>
            <a:pPr lvl="0"/>
            <a:r>
              <a:rPr lang="fr-FR" dirty="0"/>
              <a:t>Cliquez pour ajouter du texte (nom de l’entité émettrice)</a:t>
            </a:r>
          </a:p>
        </p:txBody>
      </p:sp>
    </p:spTree>
    <p:extLst>
      <p:ext uri="{BB962C8B-B14F-4D97-AF65-F5344CB8AC3E}">
        <p14:creationId xmlns:p14="http://schemas.microsoft.com/office/powerpoint/2010/main" val="369692500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N°3 CNAM Couverture fond couleur">
    <p:spTree>
      <p:nvGrpSpPr>
        <p:cNvPr id="1" name=""/>
        <p:cNvGrpSpPr/>
        <p:nvPr/>
      </p:nvGrpSpPr>
      <p:grpSpPr>
        <a:xfrm>
          <a:off x="0" y="0"/>
          <a:ext cx="0" cy="0"/>
          <a:chOff x="0" y="0"/>
          <a:chExt cx="0" cy="0"/>
        </a:xfrm>
      </p:grpSpPr>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11178400"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solidFill>
                  <a:srgbClr val="0C419A"/>
                </a:solidFill>
              </a:rPr>
              <a:pPr/>
              <a:t>12/06/2026</a:t>
            </a:fld>
            <a:endParaRPr lang="fr-FR" dirty="0">
              <a:solidFill>
                <a:srgbClr val="0C419A"/>
              </a:solidFill>
            </a:endParaRPr>
          </a:p>
        </p:txBody>
      </p:sp>
      <p:sp>
        <p:nvSpPr>
          <p:cNvPr id="8" name="Espace réservé du texte 13"/>
          <p:cNvSpPr>
            <a:spLocks noGrp="1"/>
          </p:cNvSpPr>
          <p:nvPr>
            <p:ph type="body" sz="quarter" idx="12" hasCustomPrompt="1"/>
          </p:nvPr>
        </p:nvSpPr>
        <p:spPr>
          <a:xfrm>
            <a:off x="701458" y="4834372"/>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9" name="Espace réservé du texte 13"/>
          <p:cNvSpPr>
            <a:spLocks noGrp="1"/>
          </p:cNvSpPr>
          <p:nvPr>
            <p:ph type="body" sz="quarter" idx="13" hasCustomPrompt="1"/>
          </p:nvPr>
        </p:nvSpPr>
        <p:spPr>
          <a:xfrm>
            <a:off x="4867422" y="5971703"/>
            <a:ext cx="6797939" cy="316555"/>
          </a:xfrm>
          <a:prstGeom prst="rect">
            <a:avLst/>
          </a:prstGeom>
        </p:spPr>
        <p:txBody>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800" b="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39742441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1_N°1 CNAM Couverture avec photo">
    <p:spTree>
      <p:nvGrpSpPr>
        <p:cNvPr id="1" name=""/>
        <p:cNvGrpSpPr/>
        <p:nvPr/>
      </p:nvGrpSpPr>
      <p:grpSpPr>
        <a:xfrm>
          <a:off x="0" y="0"/>
          <a:ext cx="0" cy="0"/>
          <a:chOff x="0" y="0"/>
          <a:chExt cx="0" cy="0"/>
        </a:xfrm>
      </p:grpSpPr>
      <p:pic>
        <p:nvPicPr>
          <p:cNvPr id="3" name="Image 2" title="Sécurité sociale - l'Assurance Maladie : Agir ensemble, protéger chacun - Caisse nationale">
            <a:extLst>
              <a:ext uri="{FF2B5EF4-FFF2-40B4-BE49-F238E27FC236}">
                <a16:creationId xmlns:a16="http://schemas.microsoft.com/office/drawing/2014/main" id="{CEA28011-C0C0-F648-8291-02F48A1D5717}"/>
              </a:ext>
            </a:extLst>
          </p:cNvPr>
          <p:cNvPicPr>
            <a:picLocks noChangeAspect="1"/>
          </p:cNvPicPr>
          <p:nvPr userDrawn="1"/>
        </p:nvPicPr>
        <p:blipFill>
          <a:blip r:embed="rId2"/>
          <a:stretch>
            <a:fillRect/>
          </a:stretch>
        </p:blipFill>
        <p:spPr>
          <a:xfrm>
            <a:off x="220752" y="-49428"/>
            <a:ext cx="7587938" cy="23040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68"/>
            <a:ext cx="6840000"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7A90C9BA-8212-E643-99E2-71E2B6F6098A}" type="datetime1">
              <a:rPr lang="fr-FR" smtClean="0">
                <a:solidFill>
                  <a:srgbClr val="0C419A"/>
                </a:solidFill>
              </a:rPr>
              <a:pPr/>
              <a:t>12/06/2026</a:t>
            </a:fld>
            <a:endParaRPr lang="fr-FR" dirty="0">
              <a:solidFill>
                <a:srgbClr val="0C419A"/>
              </a:solidFill>
            </a:endParaRPr>
          </a:p>
        </p:txBody>
      </p:sp>
      <p:sp>
        <p:nvSpPr>
          <p:cNvPr id="7" name="Espace réservé du texte 13"/>
          <p:cNvSpPr>
            <a:spLocks noGrp="1"/>
          </p:cNvSpPr>
          <p:nvPr>
            <p:ph type="body" sz="quarter" idx="12" hasCustomPrompt="1"/>
          </p:nvPr>
        </p:nvSpPr>
        <p:spPr>
          <a:xfrm>
            <a:off x="701458" y="4834372"/>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5962389" y="5999839"/>
            <a:ext cx="5688904" cy="324263"/>
          </a:xfrm>
          <a:prstGeom prst="rect">
            <a:avLst/>
          </a:prstGeom>
        </p:spPr>
        <p:txBody>
          <a:bodyPr>
            <a:noAutofit/>
          </a:bodyPr>
          <a:lstStyle>
            <a:lvl1pPr algn="r">
              <a:lnSpc>
                <a:spcPct val="100000"/>
              </a:lnSpc>
              <a:spcAft>
                <a:spcPts val="0"/>
              </a:spcAft>
              <a:defRPr sz="1800" b="0" i="0">
                <a:solidFill>
                  <a:schemeClr val="bg1"/>
                </a:solidFill>
              </a:defRPr>
            </a:lvl1pPr>
          </a:lstStyle>
          <a:p>
            <a:pPr lvl="0"/>
            <a:r>
              <a:rPr lang="fr-FR" dirty="0"/>
              <a:t>Cliquez pour ajouter du texte</a:t>
            </a:r>
          </a:p>
        </p:txBody>
      </p:sp>
    </p:spTree>
    <p:extLst>
      <p:ext uri="{BB962C8B-B14F-4D97-AF65-F5344CB8AC3E}">
        <p14:creationId xmlns:p14="http://schemas.microsoft.com/office/powerpoint/2010/main" val="30876814"/>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1_N°2 CNAM Couverture fond couleur + Photo">
    <p:spTree>
      <p:nvGrpSpPr>
        <p:cNvPr id="1" name=""/>
        <p:cNvGrpSpPr/>
        <p:nvPr/>
      </p:nvGrpSpPr>
      <p:grpSpPr>
        <a:xfrm>
          <a:off x="0" y="0"/>
          <a:ext cx="0" cy="0"/>
          <a:chOff x="0" y="0"/>
          <a:chExt cx="0" cy="0"/>
        </a:xfrm>
      </p:grpSpPr>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75" y="2188868"/>
            <a:ext cx="5247825"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5930575" cy="4157999"/>
          </a:xfrm>
          <a:prstGeom prst="rect">
            <a:avLst/>
          </a:prstGeom>
          <a:solidFill>
            <a:schemeClr val="tx2"/>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solidFill>
                  <a:srgbClr val="0C419A"/>
                </a:solidFill>
              </a:rPr>
              <a:pPr/>
              <a:t>12/06/2026</a:t>
            </a:fld>
            <a:endParaRPr lang="fr-FR" dirty="0">
              <a:solidFill>
                <a:srgbClr val="0C419A"/>
              </a:solidFill>
            </a:endParaRPr>
          </a:p>
        </p:txBody>
      </p:sp>
      <p:sp>
        <p:nvSpPr>
          <p:cNvPr id="6" name="Espace réservé du texte 13"/>
          <p:cNvSpPr>
            <a:spLocks noGrp="1"/>
          </p:cNvSpPr>
          <p:nvPr>
            <p:ph type="body" sz="quarter" idx="12" hasCustomPrompt="1"/>
          </p:nvPr>
        </p:nvSpPr>
        <p:spPr>
          <a:xfrm>
            <a:off x="701459" y="4834372"/>
            <a:ext cx="5724394" cy="752475"/>
          </a:xfrm>
          <a:prstGeom prst="rect">
            <a:avLst/>
          </a:prstGeom>
        </p:spPr>
        <p:txBody>
          <a:bodyPr>
            <a:no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751561" y="6001381"/>
            <a:ext cx="5688904" cy="324263"/>
          </a:xfrm>
          <a:prstGeom prst="rect">
            <a:avLst/>
          </a:prstGeom>
        </p:spPr>
        <p:txBody>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60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pic>
        <p:nvPicPr>
          <p:cNvPr id="11" name="Image 10" title="Sécurité sociale - l'Assurance Maladie : Agir ensemble, protéger chacun - Caisse nationale">
            <a:extLst>
              <a:ext uri="{FF2B5EF4-FFF2-40B4-BE49-F238E27FC236}">
                <a16:creationId xmlns:a16="http://schemas.microsoft.com/office/drawing/2014/main" id="{B016652D-7AC7-B847-9586-4DBCD1C31C08}"/>
              </a:ext>
            </a:extLst>
          </p:cNvPr>
          <p:cNvPicPr>
            <a:picLocks noChangeAspect="1"/>
          </p:cNvPicPr>
          <p:nvPr userDrawn="1"/>
        </p:nvPicPr>
        <p:blipFill>
          <a:blip r:embed="rId2"/>
          <a:stretch>
            <a:fillRect/>
          </a:stretch>
        </p:blipFill>
        <p:spPr>
          <a:xfrm>
            <a:off x="220752" y="-49428"/>
            <a:ext cx="7587938" cy="2304000"/>
          </a:xfrm>
          <a:prstGeom prst="rect">
            <a:avLst/>
          </a:prstGeom>
        </p:spPr>
      </p:pic>
    </p:spTree>
    <p:extLst>
      <p:ext uri="{BB962C8B-B14F-4D97-AF65-F5344CB8AC3E}">
        <p14:creationId xmlns:p14="http://schemas.microsoft.com/office/powerpoint/2010/main" val="17406692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N°2 CNAM Couverture fond couleur + Photo">
    <p:spTree>
      <p:nvGrpSpPr>
        <p:cNvPr id="1" name=""/>
        <p:cNvGrpSpPr/>
        <p:nvPr/>
      </p:nvGrpSpPr>
      <p:grpSpPr>
        <a:xfrm>
          <a:off x="0" y="0"/>
          <a:ext cx="0" cy="0"/>
          <a:chOff x="0" y="0"/>
          <a:chExt cx="0" cy="0"/>
        </a:xfrm>
      </p:grpSpPr>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75" y="2188868"/>
            <a:ext cx="5247825"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5930575" cy="4157999"/>
          </a:xfrm>
          <a:prstGeom prst="rect">
            <a:avLst/>
          </a:prstGeom>
          <a:solidFill>
            <a:schemeClr val="tx2"/>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B8C3EE7F-F74B-C644-8F10-503D241C2E0D}" type="datetime1">
              <a:rPr lang="fr-FR" smtClean="0"/>
              <a:t>12/06/2026</a:t>
            </a:fld>
            <a:endParaRPr lang="fr-FR" dirty="0"/>
          </a:p>
        </p:txBody>
      </p:sp>
      <p:sp>
        <p:nvSpPr>
          <p:cNvPr id="6" name="Espace réservé du texte 13"/>
          <p:cNvSpPr>
            <a:spLocks noGrp="1"/>
          </p:cNvSpPr>
          <p:nvPr>
            <p:ph type="body" sz="quarter" idx="12" hasCustomPrompt="1"/>
          </p:nvPr>
        </p:nvSpPr>
        <p:spPr>
          <a:xfrm>
            <a:off x="701459" y="4834372"/>
            <a:ext cx="5724394" cy="752475"/>
          </a:xfrm>
          <a:prstGeom prst="rect">
            <a:avLst/>
          </a:prstGeom>
        </p:spPr>
        <p:txBody>
          <a:bodyPr>
            <a:no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751561" y="6001381"/>
            <a:ext cx="5688904" cy="324263"/>
          </a:xfrm>
          <a:prstGeom prst="rect">
            <a:avLst/>
          </a:prstGeom>
        </p:spPr>
        <p:txBody>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60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pic>
        <p:nvPicPr>
          <p:cNvPr id="11" name="Image 10" title="Sécurité sociale - l'Assurance Maladie : Agir ensemble, protéger chacun - Caisse nationale">
            <a:extLst>
              <a:ext uri="{FF2B5EF4-FFF2-40B4-BE49-F238E27FC236}">
                <a16:creationId xmlns:a16="http://schemas.microsoft.com/office/drawing/2014/main" id="{B016652D-7AC7-B847-9586-4DBCD1C31C08}"/>
              </a:ext>
            </a:extLst>
          </p:cNvPr>
          <p:cNvPicPr>
            <a:picLocks noChangeAspect="1"/>
          </p:cNvPicPr>
          <p:nvPr userDrawn="1"/>
        </p:nvPicPr>
        <p:blipFill>
          <a:blip r:embed="rId2"/>
          <a:stretch>
            <a:fillRect/>
          </a:stretch>
        </p:blipFill>
        <p:spPr>
          <a:xfrm>
            <a:off x="220752" y="-49428"/>
            <a:ext cx="7587938" cy="2304000"/>
          </a:xfrm>
          <a:prstGeom prst="rect">
            <a:avLst/>
          </a:prstGeom>
        </p:spPr>
      </p:pic>
    </p:spTree>
    <p:extLst>
      <p:ext uri="{BB962C8B-B14F-4D97-AF65-F5344CB8AC3E}">
        <p14:creationId xmlns:p14="http://schemas.microsoft.com/office/powerpoint/2010/main" val="153216516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1_N°3 CNAM Couverture fond couleur">
    <p:spTree>
      <p:nvGrpSpPr>
        <p:cNvPr id="1" name=""/>
        <p:cNvGrpSpPr/>
        <p:nvPr/>
      </p:nvGrpSpPr>
      <p:grpSpPr>
        <a:xfrm>
          <a:off x="0" y="0"/>
          <a:ext cx="0" cy="0"/>
          <a:chOff x="0" y="0"/>
          <a:chExt cx="0" cy="0"/>
        </a:xfrm>
      </p:grpSpPr>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11178400" cy="4157999"/>
          </a:xfrm>
          <a:prstGeom prst="rect">
            <a:avLst/>
          </a:prstGeom>
          <a:solidFill>
            <a:schemeClr val="tx2"/>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solidFill>
                  <a:srgbClr val="0C419A"/>
                </a:solidFill>
              </a:rPr>
              <a:pPr/>
              <a:t>12/06/2026</a:t>
            </a:fld>
            <a:endParaRPr lang="fr-FR" dirty="0">
              <a:solidFill>
                <a:srgbClr val="0C419A"/>
              </a:solidFill>
            </a:endParaRPr>
          </a:p>
        </p:txBody>
      </p:sp>
      <p:sp>
        <p:nvSpPr>
          <p:cNvPr id="8" name="Espace réservé du texte 13"/>
          <p:cNvSpPr>
            <a:spLocks noGrp="1"/>
          </p:cNvSpPr>
          <p:nvPr>
            <p:ph type="body" sz="quarter" idx="12" hasCustomPrompt="1"/>
          </p:nvPr>
        </p:nvSpPr>
        <p:spPr>
          <a:xfrm>
            <a:off x="701458" y="4834372"/>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9" name="Espace réservé du texte 13"/>
          <p:cNvSpPr>
            <a:spLocks noGrp="1"/>
          </p:cNvSpPr>
          <p:nvPr>
            <p:ph type="body" sz="quarter" idx="13" hasCustomPrompt="1"/>
          </p:nvPr>
        </p:nvSpPr>
        <p:spPr>
          <a:xfrm>
            <a:off x="5962389" y="6013907"/>
            <a:ext cx="5688904" cy="324263"/>
          </a:xfrm>
          <a:prstGeom prst="rect">
            <a:avLst/>
          </a:prstGeom>
        </p:spPr>
        <p:txBody>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600" b="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pic>
        <p:nvPicPr>
          <p:cNvPr id="7" name="Image 6" title="Sécurité sociale - l'Assurance Maladie : Agir ensemble, protéger chacun - Caisse nationale">
            <a:extLst>
              <a:ext uri="{FF2B5EF4-FFF2-40B4-BE49-F238E27FC236}">
                <a16:creationId xmlns:a16="http://schemas.microsoft.com/office/drawing/2014/main" id="{C669554B-24A3-6E4A-BF99-164EAC008630}"/>
              </a:ext>
            </a:extLst>
          </p:cNvPr>
          <p:cNvPicPr>
            <a:picLocks noChangeAspect="1"/>
          </p:cNvPicPr>
          <p:nvPr userDrawn="1"/>
        </p:nvPicPr>
        <p:blipFill>
          <a:blip r:embed="rId2"/>
          <a:stretch>
            <a:fillRect/>
          </a:stretch>
        </p:blipFill>
        <p:spPr>
          <a:xfrm>
            <a:off x="220752" y="-49428"/>
            <a:ext cx="7587938" cy="2304000"/>
          </a:xfrm>
          <a:prstGeom prst="rect">
            <a:avLst/>
          </a:prstGeom>
        </p:spPr>
      </p:pic>
    </p:spTree>
    <p:extLst>
      <p:ext uri="{BB962C8B-B14F-4D97-AF65-F5344CB8AC3E}">
        <p14:creationId xmlns:p14="http://schemas.microsoft.com/office/powerpoint/2010/main" val="403819769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595" y="482903"/>
            <a:ext cx="11186809" cy="5406942"/>
          </a:xfrm>
          <a:prstGeom prst="rect">
            <a:avLst/>
          </a:prstGeom>
          <a:solidFill>
            <a:schemeClr val="tx1"/>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68705"/>
            <a:ext cx="1080000" cy="552732"/>
          </a:xfrm>
          <a:prstGeom prst="rect">
            <a:avLst/>
          </a:prstGeom>
        </p:spPr>
        <p:txBody>
          <a:bodyPr anchor="t">
            <a:noAutofit/>
          </a:bodyPr>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2"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2"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76893"/>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2"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2"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5873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76893"/>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2"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2"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2"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42720551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595" y="496971"/>
            <a:ext cx="11186809" cy="5406942"/>
          </a:xfrm>
          <a:prstGeom prst="rect">
            <a:avLst/>
          </a:prstGeom>
          <a:solidFill>
            <a:schemeClr val="tx2"/>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2"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2"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2"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2"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2"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2"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2"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426944560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_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595" y="496971"/>
            <a:ext cx="11186809" cy="5406942"/>
          </a:xfrm>
          <a:prstGeom prst="rect">
            <a:avLst/>
          </a:prstGeom>
          <a:solidFill>
            <a:schemeClr val="accent1"/>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2"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2"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2"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2"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2"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2"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2"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405726669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595" y="496971"/>
            <a:ext cx="11186809" cy="5406942"/>
          </a:xfrm>
          <a:prstGeom prst="rect">
            <a:avLst/>
          </a:prstGeom>
          <a:solidFill>
            <a:schemeClr val="accent2"/>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2"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2"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2"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2"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2"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2"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2"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7595796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_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595" y="496971"/>
            <a:ext cx="11186809" cy="5406942"/>
          </a:xfrm>
          <a:prstGeom prst="rect">
            <a:avLst/>
          </a:prstGeom>
          <a:solidFill>
            <a:schemeClr val="accent4"/>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2"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2"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2"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2"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2"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2"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2"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90588289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tx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9532894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tx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64239921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accent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19784886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accent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5980138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N°3 CNAM Couverture fond couleur">
    <p:spTree>
      <p:nvGrpSpPr>
        <p:cNvPr id="1" name=""/>
        <p:cNvGrpSpPr/>
        <p:nvPr/>
      </p:nvGrpSpPr>
      <p:grpSpPr>
        <a:xfrm>
          <a:off x="0" y="0"/>
          <a:ext cx="0" cy="0"/>
          <a:chOff x="0" y="0"/>
          <a:chExt cx="0" cy="0"/>
        </a:xfrm>
      </p:grpSpPr>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11178400" cy="4157999"/>
          </a:xfrm>
          <a:prstGeom prst="rect">
            <a:avLst/>
          </a:prstGeom>
          <a:solidFill>
            <a:schemeClr val="tx2"/>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t>12/06/2026</a:t>
            </a:fld>
            <a:endParaRPr lang="fr-FR" dirty="0"/>
          </a:p>
        </p:txBody>
      </p:sp>
      <p:sp>
        <p:nvSpPr>
          <p:cNvPr id="8" name="Espace réservé du texte 13"/>
          <p:cNvSpPr>
            <a:spLocks noGrp="1"/>
          </p:cNvSpPr>
          <p:nvPr>
            <p:ph type="body" sz="quarter" idx="12" hasCustomPrompt="1"/>
          </p:nvPr>
        </p:nvSpPr>
        <p:spPr>
          <a:xfrm>
            <a:off x="701458" y="4834372"/>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9" name="Espace réservé du texte 13"/>
          <p:cNvSpPr>
            <a:spLocks noGrp="1"/>
          </p:cNvSpPr>
          <p:nvPr>
            <p:ph type="body" sz="quarter" idx="13" hasCustomPrompt="1"/>
          </p:nvPr>
        </p:nvSpPr>
        <p:spPr>
          <a:xfrm>
            <a:off x="5962389" y="6013907"/>
            <a:ext cx="5688904" cy="324263"/>
          </a:xfrm>
          <a:prstGeom prst="rect">
            <a:avLst/>
          </a:prstGeom>
        </p:spPr>
        <p:txBody>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600" b="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pic>
        <p:nvPicPr>
          <p:cNvPr id="7" name="Image 6" title="Sécurité sociale - l'Assurance Maladie : Agir ensemble, protéger chacun - Caisse nationale">
            <a:extLst>
              <a:ext uri="{FF2B5EF4-FFF2-40B4-BE49-F238E27FC236}">
                <a16:creationId xmlns:a16="http://schemas.microsoft.com/office/drawing/2014/main" id="{C669554B-24A3-6E4A-BF99-164EAC008630}"/>
              </a:ext>
            </a:extLst>
          </p:cNvPr>
          <p:cNvPicPr>
            <a:picLocks noChangeAspect="1"/>
          </p:cNvPicPr>
          <p:nvPr userDrawn="1"/>
        </p:nvPicPr>
        <p:blipFill>
          <a:blip r:embed="rId2"/>
          <a:stretch>
            <a:fillRect/>
          </a:stretch>
        </p:blipFill>
        <p:spPr>
          <a:xfrm>
            <a:off x="220752" y="-49428"/>
            <a:ext cx="7587938" cy="2304000"/>
          </a:xfrm>
          <a:prstGeom prst="rect">
            <a:avLst/>
          </a:prstGeom>
        </p:spPr>
      </p:pic>
    </p:spTree>
    <p:extLst>
      <p:ext uri="{BB962C8B-B14F-4D97-AF65-F5344CB8AC3E}">
        <p14:creationId xmlns:p14="http://schemas.microsoft.com/office/powerpoint/2010/main" val="317283996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_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accent4"/>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538560" y="1700171"/>
            <a:ext cx="2880000" cy="1299879"/>
          </a:xfrm>
          <a:prstGeom prst="rect">
            <a:avLst/>
          </a:prstGeom>
        </p:spPr>
        <p:txBody>
          <a:bodyPr anchor="t"/>
          <a:lstStyle>
            <a:lvl1pPr marL="0" indent="0">
              <a:buNone/>
              <a:defRPr sz="8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indent="0">
              <a:lnSpc>
                <a:spcPct val="120000"/>
              </a:lnSpc>
              <a:buNone/>
              <a:defRPr sz="38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347961" y="2283861"/>
            <a:ext cx="28800" cy="24228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4777618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Ouverture de sous-parti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tx1"/>
          </a:solidFill>
        </p:spPr>
        <p:txBody>
          <a:bodyPr/>
          <a:lstStyle>
            <a:lvl1pPr marL="0" indent="0">
              <a:buNone/>
              <a:defRPr/>
            </a:lvl1pPr>
          </a:lstStyle>
          <a:p>
            <a:pPr lvl="0"/>
            <a:r>
              <a:rPr lang="fr-FR" dirty="0"/>
              <a:t> </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indent="0">
              <a:lnSpc>
                <a:spcPct val="120000"/>
              </a:lnSpc>
              <a:buNone/>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DE LA SOUS-PARTIE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0"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97737320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Ouverture de sous-parti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tx2"/>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marR="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0"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408215384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_Ouverture de sous-parti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accent1"/>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marR="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0"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16752780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3_Ouverture de sous-parti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accent2"/>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marR="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0"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11202352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_Ouverture de sous-parti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accent4"/>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538558" y="3000049"/>
            <a:ext cx="7560000" cy="1692000"/>
          </a:xfrm>
          <a:prstGeom prst="rect">
            <a:avLst/>
          </a:prstGeom>
        </p:spPr>
        <p:txBody>
          <a:bodyPr anchor="t"/>
          <a:lstStyle>
            <a:lvl1pPr marL="0" marR="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sz="38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20000"/>
              </a:lnSpc>
              <a:spcBef>
                <a:spcPts val="0"/>
              </a:spcBef>
              <a:spcAft>
                <a:spcPts val="60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376760" y="2968283"/>
            <a:ext cx="45719" cy="1738378"/>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37322396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BCF3B943-80A1-4E09-AFBA-4C7EDC0AD2BD}"/>
              </a:ext>
            </a:extLst>
          </p:cNvPr>
          <p:cNvSpPr>
            <a:spLocks noGrp="1"/>
          </p:cNvSpPr>
          <p:nvPr>
            <p:ph type="body" sz="quarter" idx="16"/>
          </p:nvPr>
        </p:nvSpPr>
        <p:spPr>
          <a:xfrm>
            <a:off x="1273094" y="2087563"/>
            <a:ext cx="10422019" cy="376713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p:txBody>
          <a:bodyPr/>
          <a:lstStyle/>
          <a:p>
            <a:r>
              <a:rPr lang="fr-FR" dirty="0"/>
              <a:t>Cliquez pour ajouter un titre</a:t>
            </a:r>
          </a:p>
        </p:txBody>
      </p:sp>
    </p:spTree>
    <p:extLst>
      <p:ext uri="{BB962C8B-B14F-4D97-AF65-F5344CB8AC3E}">
        <p14:creationId xmlns:p14="http://schemas.microsoft.com/office/powerpoint/2010/main" val="121627256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Texte">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2B4DC679-F54F-4846-9912-E80DB1F86B4D}"/>
              </a:ext>
            </a:extLst>
          </p:cNvPr>
          <p:cNvSpPr>
            <a:spLocks noGrp="1"/>
          </p:cNvSpPr>
          <p:nvPr>
            <p:ph type="body" sz="quarter" idx="16"/>
          </p:nvPr>
        </p:nvSpPr>
        <p:spPr>
          <a:xfrm>
            <a:off x="1273094" y="2087563"/>
            <a:ext cx="10422019" cy="376713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chemeClr val="tx2"/>
          </a:solidFill>
        </p:spPr>
        <p:txBody>
          <a:bodyPr/>
          <a:lstStyle/>
          <a:p>
            <a:r>
              <a:rPr lang="fr-FR" dirty="0"/>
              <a:t>Cliquez pour ajouter un titre</a:t>
            </a:r>
          </a:p>
        </p:txBody>
      </p:sp>
    </p:spTree>
    <p:extLst>
      <p:ext uri="{BB962C8B-B14F-4D97-AF65-F5344CB8AC3E}">
        <p14:creationId xmlns:p14="http://schemas.microsoft.com/office/powerpoint/2010/main" val="344868777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_Texte">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98C1329A-664A-4E28-B644-3636A328F32F}"/>
              </a:ext>
            </a:extLst>
          </p:cNvPr>
          <p:cNvSpPr>
            <a:spLocks noGrp="1"/>
          </p:cNvSpPr>
          <p:nvPr>
            <p:ph type="body" sz="quarter" idx="16"/>
          </p:nvPr>
        </p:nvSpPr>
        <p:spPr>
          <a:xfrm>
            <a:off x="1273094" y="2087563"/>
            <a:ext cx="10422019" cy="376713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chemeClr val="accent1"/>
          </a:solidFill>
        </p:spPr>
        <p:txBody>
          <a:bodyPr/>
          <a:lstStyle/>
          <a:p>
            <a:r>
              <a:rPr lang="fr-FR" dirty="0"/>
              <a:t>Cliquez pour ajouter un titre</a:t>
            </a:r>
          </a:p>
        </p:txBody>
      </p:sp>
    </p:spTree>
    <p:extLst>
      <p:ext uri="{BB962C8B-B14F-4D97-AF65-F5344CB8AC3E}">
        <p14:creationId xmlns:p14="http://schemas.microsoft.com/office/powerpoint/2010/main" val="120506748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3_Texte">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6D3E7924-C220-48DB-B1CD-419E69887507}"/>
              </a:ext>
            </a:extLst>
          </p:cNvPr>
          <p:cNvSpPr>
            <a:spLocks noGrp="1"/>
          </p:cNvSpPr>
          <p:nvPr>
            <p:ph type="body" sz="quarter" idx="16"/>
          </p:nvPr>
        </p:nvSpPr>
        <p:spPr>
          <a:xfrm>
            <a:off x="1273094" y="2087563"/>
            <a:ext cx="10422019" cy="376713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chemeClr val="accent2"/>
          </a:solidFill>
        </p:spPr>
        <p:txBody>
          <a:bodyPr/>
          <a:lstStyle/>
          <a:p>
            <a:r>
              <a:rPr lang="fr-FR" dirty="0"/>
              <a:t>Cliquez pour ajouter un titre</a:t>
            </a:r>
          </a:p>
        </p:txBody>
      </p:sp>
    </p:spTree>
    <p:extLst>
      <p:ext uri="{BB962C8B-B14F-4D97-AF65-F5344CB8AC3E}">
        <p14:creationId xmlns:p14="http://schemas.microsoft.com/office/powerpoint/2010/main" val="200955483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595" y="482903"/>
            <a:ext cx="11186809" cy="5406942"/>
          </a:xfrm>
          <a:prstGeom prst="rect">
            <a:avLst/>
          </a:prstGeom>
          <a:solidFill>
            <a:schemeClr val="tx1"/>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68705"/>
            <a:ext cx="1080000" cy="552732"/>
          </a:xfrm>
          <a:prstGeom prst="rect">
            <a:avLst/>
          </a:prstGeom>
        </p:spPr>
        <p:txBody>
          <a:bodyPr anchor="t">
            <a:noAutofit/>
          </a:bodyPr>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2"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2"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76893"/>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2"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2"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5873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76893"/>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pPr/>
              <a:t>‹N°›</a:t>
            </a:fld>
            <a:endParaRPr lang="fr-FR" dirty="0"/>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2"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2"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2"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1673771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4_Texte">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chemeClr val="accent4"/>
          </a:solidFill>
        </p:spPr>
        <p:txBody>
          <a:bodyPr/>
          <a:lstStyle/>
          <a:p>
            <a:r>
              <a:rPr lang="fr-FR" dirty="0"/>
              <a:t>Cliquez pour ajouter un titre</a:t>
            </a:r>
          </a:p>
        </p:txBody>
      </p:sp>
      <p:sp>
        <p:nvSpPr>
          <p:cNvPr id="5" name="Espace réservé du texte 4">
            <a:extLst>
              <a:ext uri="{FF2B5EF4-FFF2-40B4-BE49-F238E27FC236}">
                <a16:creationId xmlns:a16="http://schemas.microsoft.com/office/drawing/2014/main" id="{85207AD3-6204-4D1E-AD96-6CDC41E3A4E5}"/>
              </a:ext>
            </a:extLst>
          </p:cNvPr>
          <p:cNvSpPr>
            <a:spLocks noGrp="1"/>
          </p:cNvSpPr>
          <p:nvPr>
            <p:ph type="body" sz="quarter" idx="16"/>
          </p:nvPr>
        </p:nvSpPr>
        <p:spPr>
          <a:xfrm>
            <a:off x="1273094" y="2087563"/>
            <a:ext cx="10422019" cy="376713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339359833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exte + Photo">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0" y="1609595"/>
            <a:ext cx="5595938" cy="4294318"/>
          </a:xfrm>
          <a:prstGeom prst="rect">
            <a:avLst/>
          </a:prstGeom>
          <a:solidFill>
            <a:schemeClr val="bg1">
              <a:lumMod val="95000"/>
            </a:schemeClr>
          </a:solidFill>
        </p:spPr>
        <p:txBody>
          <a:bodyPr/>
          <a:lstStyle>
            <a:lvl1pPr>
              <a:defRPr baseline="0">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64C7CDFE-DF95-4CA3-98A5-7BD20AEBF1AF}"/>
              </a:ext>
            </a:extLst>
          </p:cNvPr>
          <p:cNvSpPr>
            <a:spLocks noGrp="1"/>
          </p:cNvSpPr>
          <p:nvPr>
            <p:ph type="body" sz="quarter" idx="18"/>
          </p:nvPr>
        </p:nvSpPr>
        <p:spPr>
          <a:xfrm>
            <a:off x="498661" y="2087563"/>
            <a:ext cx="5220000" cy="381635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215589916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Texte + Photo">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tx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0" y="1609595"/>
            <a:ext cx="5595938"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30FA6ADF-24F5-4136-844C-F6784D4250A1}"/>
              </a:ext>
            </a:extLst>
          </p:cNvPr>
          <p:cNvSpPr>
            <a:spLocks noGrp="1"/>
          </p:cNvSpPr>
          <p:nvPr>
            <p:ph type="body" sz="quarter" idx="18"/>
          </p:nvPr>
        </p:nvSpPr>
        <p:spPr>
          <a:xfrm>
            <a:off x="498661" y="2087563"/>
            <a:ext cx="5220000" cy="381635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271914715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2_Texte + Photo">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1"/>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0" y="1609595"/>
            <a:ext cx="5595938"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6ADE6774-34F3-49AC-A02F-D0366059DC4D}"/>
              </a:ext>
            </a:extLst>
          </p:cNvPr>
          <p:cNvSpPr>
            <a:spLocks noGrp="1"/>
          </p:cNvSpPr>
          <p:nvPr>
            <p:ph type="body" sz="quarter" idx="18"/>
          </p:nvPr>
        </p:nvSpPr>
        <p:spPr>
          <a:xfrm>
            <a:off x="498661" y="2087563"/>
            <a:ext cx="5220000" cy="381635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35977975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3_Texte + Photo">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0" y="1609595"/>
            <a:ext cx="5595938"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D662AE38-9407-4D2E-9CC9-7BB7DE459250}"/>
              </a:ext>
            </a:extLst>
          </p:cNvPr>
          <p:cNvSpPr>
            <a:spLocks noGrp="1"/>
          </p:cNvSpPr>
          <p:nvPr>
            <p:ph type="body" sz="quarter" idx="18"/>
          </p:nvPr>
        </p:nvSpPr>
        <p:spPr>
          <a:xfrm>
            <a:off x="498661" y="2087563"/>
            <a:ext cx="5220000" cy="381635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302434866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4_Texte + Photo">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4"/>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6096660" y="1609595"/>
            <a:ext cx="5595938"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4C16A07E-A0DC-4D23-A540-5B576EF46D13}"/>
              </a:ext>
            </a:extLst>
          </p:cNvPr>
          <p:cNvSpPr>
            <a:spLocks noGrp="1"/>
          </p:cNvSpPr>
          <p:nvPr>
            <p:ph type="body" sz="quarter" idx="18" hasCustomPrompt="1"/>
          </p:nvPr>
        </p:nvSpPr>
        <p:spPr>
          <a:xfrm>
            <a:off x="498661" y="2087563"/>
            <a:ext cx="5220000" cy="3816350"/>
          </a:xfrm>
        </p:spPr>
        <p:txBody>
          <a:bodyPr/>
          <a:lstStyle>
            <a:lvl4pPr>
              <a:defRPr/>
            </a:lvl4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Tree>
    <p:extLst>
      <p:ext uri="{BB962C8B-B14F-4D97-AF65-F5344CB8AC3E}">
        <p14:creationId xmlns:p14="http://schemas.microsoft.com/office/powerpoint/2010/main" val="369505846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0" y="1609595"/>
            <a:ext cx="11193938"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155627703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tx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0" y="1609595"/>
            <a:ext cx="11193938"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74811137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2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1"/>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0" y="1609595"/>
            <a:ext cx="11193938"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141719366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3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0" y="1609595"/>
            <a:ext cx="11193938" cy="4294318"/>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5082974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595" y="496971"/>
            <a:ext cx="11186809" cy="5406942"/>
          </a:xfrm>
          <a:prstGeom prst="rect">
            <a:avLst/>
          </a:prstGeom>
          <a:solidFill>
            <a:schemeClr val="tx2"/>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2"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2"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2"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2"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pPr/>
              <a:t>‹N°›</a:t>
            </a:fld>
            <a:endParaRPr lang="fr-FR" dirty="0"/>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2"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2"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2"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5619848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4_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4"/>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98660" y="1609595"/>
            <a:ext cx="11193938" cy="4192222"/>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105584338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p:txBody>
          <a:bodyPr/>
          <a:lstStyle/>
          <a:p>
            <a:r>
              <a:rPr lang="fr-FR" dirty="0"/>
              <a:t>Cliquez pour ajouter un titre</a:t>
            </a:r>
          </a:p>
        </p:txBody>
      </p:sp>
      <p:sp>
        <p:nvSpPr>
          <p:cNvPr id="10" name="Espace réservé du texte 8">
            <a:extLst>
              <a:ext uri="{FF2B5EF4-FFF2-40B4-BE49-F238E27FC236}">
                <a16:creationId xmlns:a16="http://schemas.microsoft.com/office/drawing/2014/main" id="{761F1608-1EEB-E647-B6C1-A92DFDEACC8B}"/>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1" name="Espace réservé du texte 8">
            <a:extLst>
              <a:ext uri="{FF2B5EF4-FFF2-40B4-BE49-F238E27FC236}">
                <a16:creationId xmlns:a16="http://schemas.microsoft.com/office/drawing/2014/main" id="{12396C78-3A19-AA4A-BA82-771000D34AB6}"/>
              </a:ext>
            </a:extLst>
          </p:cNvPr>
          <p:cNvSpPr>
            <a:spLocks noGrp="1"/>
          </p:cNvSpPr>
          <p:nvPr>
            <p:ph type="body" sz="quarter" idx="19" hasCustomPrompt="1"/>
          </p:nvPr>
        </p:nvSpPr>
        <p:spPr>
          <a:xfrm>
            <a:off x="4333040" y="4888432"/>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3" name="Espace réservé du texte 8">
            <a:extLst>
              <a:ext uri="{FF2B5EF4-FFF2-40B4-BE49-F238E27FC236}">
                <a16:creationId xmlns:a16="http://schemas.microsoft.com/office/drawing/2014/main" id="{EC2BF74E-545A-A440-902F-FA50E56110EE}"/>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hasCustomPrompt="1"/>
          </p:nvPr>
        </p:nvSpPr>
        <p:spPr>
          <a:xfrm>
            <a:off x="49847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dirty="0"/>
              <a:t>Cliquez pour insérer un élément</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hasCustomPrompt="1"/>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dirty="0"/>
              <a:t>Cliquez pour insérer un élément</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hasCustomPrompt="1"/>
          </p:nvPr>
        </p:nvSpPr>
        <p:spPr>
          <a:xfrm>
            <a:off x="816723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dirty="0"/>
              <a:t>Cliquez pour insérer un élément</a:t>
            </a:r>
          </a:p>
        </p:txBody>
      </p:sp>
    </p:spTree>
    <p:extLst>
      <p:ext uri="{BB962C8B-B14F-4D97-AF65-F5344CB8AC3E}">
        <p14:creationId xmlns:p14="http://schemas.microsoft.com/office/powerpoint/2010/main" val="56996873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tx2"/>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F2F5452A-EA35-364C-871A-EF7CC620C4BD}"/>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826E2E5D-419D-F744-910A-52FB82C616E2}"/>
              </a:ext>
            </a:extLst>
          </p:cNvPr>
          <p:cNvSpPr>
            <a:spLocks noGrp="1"/>
          </p:cNvSpPr>
          <p:nvPr>
            <p:ph type="body" sz="quarter" idx="19" hasCustomPrompt="1"/>
          </p:nvPr>
        </p:nvSpPr>
        <p:spPr>
          <a:xfrm>
            <a:off x="4333040" y="4888432"/>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822EADD7-9147-EC4B-B04B-311375EF40B2}"/>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382931371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2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1"/>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1928D4E-4DC9-7743-8E29-22CA76F8BA77}"/>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55C896D7-F7BF-3B45-9D73-EEF39DDECBA1}"/>
              </a:ext>
            </a:extLst>
          </p:cNvPr>
          <p:cNvSpPr>
            <a:spLocks noGrp="1"/>
          </p:cNvSpPr>
          <p:nvPr>
            <p:ph type="body" sz="quarter" idx="19" hasCustomPrompt="1"/>
          </p:nvPr>
        </p:nvSpPr>
        <p:spPr>
          <a:xfrm>
            <a:off x="4333040" y="4888432"/>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971C6247-F563-9D41-B02F-4C097708A157}"/>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18802766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3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2"/>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2F079DAE-8087-FE48-B24F-3114264C0990}"/>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F615992A-2E96-9841-A17D-A1581687B4AC}"/>
              </a:ext>
            </a:extLst>
          </p:cNvPr>
          <p:cNvSpPr>
            <a:spLocks noGrp="1"/>
          </p:cNvSpPr>
          <p:nvPr>
            <p:ph type="body" sz="quarter" idx="19" hasCustomPrompt="1"/>
          </p:nvPr>
        </p:nvSpPr>
        <p:spPr>
          <a:xfrm>
            <a:off x="4333040" y="4888432"/>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2B4AA268-8909-0A46-B5FD-C7B5494FB6FF}"/>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267209731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4_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4"/>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49847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433285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8167235" y="1824038"/>
            <a:ext cx="3527425" cy="2849562"/>
          </a:xfrm>
          <a:prstGeom prst="rect">
            <a:avLst/>
          </a:prstGeom>
          <a:solidFill>
            <a:schemeClr val="bg1">
              <a:lumMod val="95000"/>
            </a:schemeClr>
          </a:solidFill>
        </p:spPr>
        <p:txBody>
          <a:bodyPr/>
          <a:lstStyle>
            <a:lvl1pPr>
              <a:defRPr>
                <a:solidFill>
                  <a:schemeClr val="tx1"/>
                </a:solidFill>
              </a:defRPr>
            </a:lvl1pPr>
          </a:lstStyle>
          <a:p>
            <a:pPr lvl="0"/>
            <a:r>
              <a:rPr lang="fr-FR"/>
              <a:t>Modifiez les styles du texte du masque</a:t>
            </a:r>
          </a:p>
        </p:txBody>
      </p:sp>
      <p:sp>
        <p:nvSpPr>
          <p:cNvPr id="16" name="Espace réservé du texte 8">
            <a:extLst>
              <a:ext uri="{FF2B5EF4-FFF2-40B4-BE49-F238E27FC236}">
                <a16:creationId xmlns:a16="http://schemas.microsoft.com/office/drawing/2014/main" id="{36C85B24-1F14-2A46-91FC-0B7FC6738D02}"/>
              </a:ext>
            </a:extLst>
          </p:cNvPr>
          <p:cNvSpPr>
            <a:spLocks noGrp="1"/>
          </p:cNvSpPr>
          <p:nvPr>
            <p:ph type="body" sz="quarter" idx="13" hasCustomPrompt="1"/>
          </p:nvPr>
        </p:nvSpPr>
        <p:spPr>
          <a:xfrm>
            <a:off x="498660" y="4888434"/>
            <a:ext cx="3527240" cy="915468"/>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54E46A9B-34F6-7B44-BE45-AAEC5E454250}"/>
              </a:ext>
            </a:extLst>
          </p:cNvPr>
          <p:cNvSpPr>
            <a:spLocks noGrp="1"/>
          </p:cNvSpPr>
          <p:nvPr>
            <p:ph type="body" sz="quarter" idx="19" hasCustomPrompt="1"/>
          </p:nvPr>
        </p:nvSpPr>
        <p:spPr>
          <a:xfrm>
            <a:off x="4333040" y="4888432"/>
            <a:ext cx="3527240" cy="915469"/>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F853C672-16A4-9247-B4D1-3250EC970711}"/>
              </a:ext>
            </a:extLst>
          </p:cNvPr>
          <p:cNvSpPr>
            <a:spLocks noGrp="1"/>
          </p:cNvSpPr>
          <p:nvPr>
            <p:ph type="body" sz="quarter" idx="20" hasCustomPrompt="1"/>
          </p:nvPr>
        </p:nvSpPr>
        <p:spPr>
          <a:xfrm>
            <a:off x="8167420" y="4888431"/>
            <a:ext cx="3527240" cy="915470"/>
          </a:xfrm>
          <a:prstGeom prst="rect">
            <a:avLst/>
          </a:prstGeom>
        </p:spPr>
        <p:txBody>
          <a:bodyPr/>
          <a:lstStyle>
            <a:lvl1pPr>
              <a:lnSpc>
                <a:spcPct val="100000"/>
              </a:lnSpc>
              <a:spcAft>
                <a:spcPts val="500"/>
              </a:spcAft>
              <a:defRPr sz="140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101162199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Fin">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504000" y="496800"/>
            <a:ext cx="11185200" cy="5407113"/>
          </a:xfrm>
          <a:prstGeom prst="rect">
            <a:avLst/>
          </a:prstGeom>
          <a:solidFill>
            <a:schemeClr val="tx1"/>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8" name="Espace réservé du texte 6">
            <a:extLst>
              <a:ext uri="{FF2B5EF4-FFF2-40B4-BE49-F238E27FC236}">
                <a16:creationId xmlns:a16="http://schemas.microsoft.com/office/drawing/2014/main" id="{C0D333F6-48EC-8A4C-A930-531E2DE5E3C0}"/>
              </a:ext>
            </a:extLst>
          </p:cNvPr>
          <p:cNvSpPr>
            <a:spLocks noGrp="1"/>
          </p:cNvSpPr>
          <p:nvPr>
            <p:ph type="body" sz="quarter" idx="28" hasCustomPrompt="1"/>
          </p:nvPr>
        </p:nvSpPr>
        <p:spPr>
          <a:xfrm>
            <a:off x="927301" y="1437861"/>
            <a:ext cx="50599" cy="1343439"/>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9" name="Espace réservé du texte 2">
            <a:extLst>
              <a:ext uri="{FF2B5EF4-FFF2-40B4-BE49-F238E27FC236}">
                <a16:creationId xmlns:a16="http://schemas.microsoft.com/office/drawing/2014/main" id="{9F24CBFD-D250-A846-8089-C12AD963658D}"/>
              </a:ext>
            </a:extLst>
          </p:cNvPr>
          <p:cNvSpPr>
            <a:spLocks noGrp="1"/>
          </p:cNvSpPr>
          <p:nvPr>
            <p:ph type="body" sz="quarter" idx="35" hasCustomPrompt="1"/>
          </p:nvPr>
        </p:nvSpPr>
        <p:spPr>
          <a:xfrm>
            <a:off x="1116013" y="1438275"/>
            <a:ext cx="7156450" cy="1343025"/>
          </a:xfrm>
          <a:prstGeom prst="rect">
            <a:avLst/>
          </a:prstGeom>
        </p:spPr>
        <p:txBody>
          <a:bodyPr/>
          <a:lstStyle>
            <a:lvl1pPr>
              <a:defRPr sz="3600" b="1" i="0" cap="all" baseline="0">
                <a:solidFill>
                  <a:schemeClr val="bg1"/>
                </a:solidFill>
                <a:latin typeface="Arial" panose="020B0604020202020204" pitchFamily="34" charset="0"/>
              </a:defRPr>
            </a:lvl1pPr>
          </a:lstStyle>
          <a:p>
            <a:pPr lvl="0"/>
            <a:r>
              <a:rPr lang="fr-FR" dirty="0"/>
              <a:t>Cliquez pour ajouter du texte</a:t>
            </a:r>
          </a:p>
        </p:txBody>
      </p:sp>
      <p:sp>
        <p:nvSpPr>
          <p:cNvPr id="10" name="Espace réservé du texte 5">
            <a:extLst>
              <a:ext uri="{FF2B5EF4-FFF2-40B4-BE49-F238E27FC236}">
                <a16:creationId xmlns:a16="http://schemas.microsoft.com/office/drawing/2014/main" id="{0053A370-BCB9-F741-B757-FB3ED04A0B72}"/>
              </a:ext>
            </a:extLst>
          </p:cNvPr>
          <p:cNvSpPr>
            <a:spLocks noGrp="1"/>
          </p:cNvSpPr>
          <p:nvPr>
            <p:ph type="body" sz="quarter" idx="36" hasCustomPrompt="1"/>
          </p:nvPr>
        </p:nvSpPr>
        <p:spPr>
          <a:xfrm>
            <a:off x="1116013" y="3747290"/>
            <a:ext cx="2998787" cy="1638300"/>
          </a:xfrm>
          <a:prstGeom prst="rect">
            <a:avLst/>
          </a:prstGeom>
        </p:spPr>
        <p:txBody>
          <a:bodyPr/>
          <a:lstStyle>
            <a:lvl1pPr>
              <a:lnSpc>
                <a:spcPct val="100000"/>
              </a:lnSpc>
              <a:spcAft>
                <a:spcPts val="500"/>
              </a:spcAft>
              <a:defRPr sz="1400" b="1" i="0" baseline="0">
                <a:solidFill>
                  <a:schemeClr val="bg1"/>
                </a:solidFill>
                <a:latin typeface="Arial" panose="020B0604020202020204" pitchFamily="34" charset="0"/>
                <a:cs typeface="Arial" panose="020B0604020202020204" pitchFamily="34" charset="0"/>
              </a:defRPr>
            </a:lvl1pPr>
          </a:lstStyle>
          <a:p>
            <a:pPr lvl="0"/>
            <a:r>
              <a:rPr lang="fr-FR" dirty="0"/>
              <a:t>Cliquez pour ajouter du texte</a:t>
            </a:r>
          </a:p>
        </p:txBody>
      </p:sp>
      <p:sp>
        <p:nvSpPr>
          <p:cNvPr id="11" name="Espace réservé du texte 5">
            <a:extLst>
              <a:ext uri="{FF2B5EF4-FFF2-40B4-BE49-F238E27FC236}">
                <a16:creationId xmlns:a16="http://schemas.microsoft.com/office/drawing/2014/main" id="{DDEF4A67-CF56-D046-AA7C-7AF35FFB01E6}"/>
              </a:ext>
            </a:extLst>
          </p:cNvPr>
          <p:cNvSpPr>
            <a:spLocks noGrp="1"/>
          </p:cNvSpPr>
          <p:nvPr>
            <p:ph type="body" sz="quarter" idx="37" hasCustomPrompt="1"/>
          </p:nvPr>
        </p:nvSpPr>
        <p:spPr>
          <a:xfrm>
            <a:off x="4392341" y="3746502"/>
            <a:ext cx="2998787" cy="1638300"/>
          </a:xfrm>
          <a:prstGeom prst="rect">
            <a:avLst/>
          </a:prstGeom>
        </p:spPr>
        <p:txBody>
          <a:bodyPr/>
          <a:lstStyle>
            <a:lvl1pPr>
              <a:lnSpc>
                <a:spcPct val="100000"/>
              </a:lnSpc>
              <a:spcAft>
                <a:spcPts val="500"/>
              </a:spcAft>
              <a:defRPr sz="1400" b="1" i="0" baseline="0">
                <a:solidFill>
                  <a:schemeClr val="bg1"/>
                </a:solidFill>
              </a:defRPr>
            </a:lvl1pPr>
          </a:lstStyle>
          <a:p>
            <a:pPr lvl="0"/>
            <a:r>
              <a:rPr lang="fr-FR" dirty="0"/>
              <a:t>Cliquez pour ajouter du texte</a:t>
            </a:r>
          </a:p>
        </p:txBody>
      </p:sp>
      <p:sp>
        <p:nvSpPr>
          <p:cNvPr id="12" name="Espace réservé du texte 5">
            <a:extLst>
              <a:ext uri="{FF2B5EF4-FFF2-40B4-BE49-F238E27FC236}">
                <a16:creationId xmlns:a16="http://schemas.microsoft.com/office/drawing/2014/main" id="{E702EB90-1B53-5B40-B4D8-18EFA767867C}"/>
              </a:ext>
            </a:extLst>
          </p:cNvPr>
          <p:cNvSpPr>
            <a:spLocks noGrp="1"/>
          </p:cNvSpPr>
          <p:nvPr>
            <p:ph type="body" sz="quarter" idx="38" hasCustomPrompt="1"/>
          </p:nvPr>
        </p:nvSpPr>
        <p:spPr>
          <a:xfrm>
            <a:off x="7668669" y="3746502"/>
            <a:ext cx="2998787" cy="1638300"/>
          </a:xfrm>
          <a:prstGeom prst="rect">
            <a:avLst/>
          </a:prstGeom>
        </p:spPr>
        <p:txBody>
          <a:bodyPr/>
          <a:lstStyle>
            <a:lvl1pPr>
              <a:lnSpc>
                <a:spcPct val="100000"/>
              </a:lnSpc>
              <a:spcAft>
                <a:spcPts val="500"/>
              </a:spcAft>
              <a:defRPr sz="1400" b="1" i="0" baseline="0">
                <a:solidFill>
                  <a:schemeClr val="bg1"/>
                </a:solidFill>
              </a:defRPr>
            </a:lvl1pPr>
          </a:lstStyle>
          <a:p>
            <a:pPr lvl="0"/>
            <a:r>
              <a:rPr lang="fr-FR" dirty="0"/>
              <a:t>Cliquez pour ajouter du texte</a:t>
            </a:r>
          </a:p>
        </p:txBody>
      </p:sp>
    </p:spTree>
    <p:extLst>
      <p:ext uri="{BB962C8B-B14F-4D97-AF65-F5344CB8AC3E}">
        <p14:creationId xmlns:p14="http://schemas.microsoft.com/office/powerpoint/2010/main" val="376330386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09600" y="46802"/>
            <a:ext cx="10972800" cy="706090"/>
          </a:xfrm>
        </p:spPr>
        <p:txBody>
          <a:bodyPr>
            <a:normAutofit/>
          </a:bodyPr>
          <a:lstStyle>
            <a:lvl1pPr algn="r">
              <a:defRPr sz="2800" b="1">
                <a:solidFill>
                  <a:schemeClr val="tx1">
                    <a:lumMod val="75000"/>
                    <a:lumOff val="25000"/>
                  </a:schemeClr>
                </a:solidFill>
                <a:latin typeface="+mj-lt"/>
              </a:defRPr>
            </a:lvl1pPr>
          </a:lstStyle>
          <a:p>
            <a:r>
              <a:rPr lang="fr-FR" dirty="0"/>
              <a:t>Modifiez le style du titre</a:t>
            </a:r>
          </a:p>
        </p:txBody>
      </p:sp>
      <p:sp>
        <p:nvSpPr>
          <p:cNvPr id="3" name="Espace réservé du contenu 2"/>
          <p:cNvSpPr>
            <a:spLocks noGrp="1"/>
          </p:cNvSpPr>
          <p:nvPr>
            <p:ph idx="1"/>
          </p:nvPr>
        </p:nvSpPr>
        <p:spPr/>
        <p:txBody>
          <a:bodyPr/>
          <a:lstStyle>
            <a:lvl1pPr marL="342900" indent="-342900">
              <a:buClr>
                <a:schemeClr val="accent6">
                  <a:lumMod val="75000"/>
                </a:schemeClr>
              </a:buClr>
              <a:buFont typeface="Wingdings" panose="05000000000000000000" pitchFamily="2" charset="2"/>
              <a:buChar char="q"/>
              <a:defRPr sz="2400">
                <a:solidFill>
                  <a:schemeClr val="tx1">
                    <a:lumMod val="75000"/>
                    <a:lumOff val="25000"/>
                  </a:schemeClr>
                </a:solidFill>
                <a:latin typeface="+mj-lt"/>
              </a:defRPr>
            </a:lvl1pPr>
            <a:lvl2pPr marL="742950" indent="-285750">
              <a:buClr>
                <a:schemeClr val="accent6">
                  <a:lumMod val="75000"/>
                </a:schemeClr>
              </a:buClr>
              <a:buFont typeface="Wingdings 3" panose="05040102010807070707" pitchFamily="18" charset="2"/>
              <a:buChar char=""/>
              <a:defRPr sz="2000">
                <a:solidFill>
                  <a:schemeClr val="tx1">
                    <a:lumMod val="75000"/>
                    <a:lumOff val="25000"/>
                  </a:schemeClr>
                </a:solidFill>
                <a:latin typeface="+mj-lt"/>
              </a:defRPr>
            </a:lvl2pPr>
            <a:lvl3pPr>
              <a:buClr>
                <a:schemeClr val="accent6">
                  <a:lumMod val="75000"/>
                </a:schemeClr>
              </a:buClr>
              <a:defRPr sz="1800">
                <a:solidFill>
                  <a:schemeClr val="tx1">
                    <a:lumMod val="75000"/>
                    <a:lumOff val="25000"/>
                  </a:schemeClr>
                </a:solidFill>
                <a:latin typeface="+mj-lt"/>
              </a:defRPr>
            </a:lvl3pPr>
            <a:lvl4pPr>
              <a:buClr>
                <a:schemeClr val="accent6">
                  <a:lumMod val="75000"/>
                </a:schemeClr>
              </a:buClr>
              <a:defRPr sz="1600">
                <a:solidFill>
                  <a:schemeClr val="tx1">
                    <a:lumMod val="75000"/>
                    <a:lumOff val="25000"/>
                  </a:schemeClr>
                </a:solidFill>
                <a:latin typeface="+mj-lt"/>
              </a:defRPr>
            </a:lvl4pPr>
            <a:lvl5pPr>
              <a:buClr>
                <a:schemeClr val="accent6">
                  <a:lumMod val="75000"/>
                </a:schemeClr>
              </a:buClr>
              <a:defRPr sz="1400">
                <a:solidFill>
                  <a:schemeClr val="tx1">
                    <a:lumMod val="75000"/>
                    <a:lumOff val="25000"/>
                  </a:schemeClr>
                </a:solidFill>
                <a:latin typeface="+mj-lt"/>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431371" y="6309321"/>
            <a:ext cx="2844800" cy="365125"/>
          </a:xfrm>
        </p:spPr>
        <p:txBody>
          <a:bodyPr/>
          <a:lstStyle>
            <a:lvl1pPr>
              <a:defRPr>
                <a:latin typeface="+mj-lt"/>
              </a:defRPr>
            </a:lvl1pPr>
          </a:lstStyle>
          <a:p>
            <a:fld id="{74147903-B002-4955-84FC-7C16144BFAFD}" type="datetime1">
              <a:rPr lang="fr-FR" smtClean="0">
                <a:solidFill>
                  <a:prstClr val="black">
                    <a:tint val="75000"/>
                  </a:prstClr>
                </a:solidFill>
              </a:rPr>
              <a:pPr/>
              <a:t>12/06/2026</a:t>
            </a:fld>
            <a:endParaRPr lang="fr-FR" dirty="0">
              <a:solidFill>
                <a:prstClr val="black">
                  <a:tint val="75000"/>
                </a:prstClr>
              </a:solidFill>
            </a:endParaRPr>
          </a:p>
        </p:txBody>
      </p:sp>
      <p:sp>
        <p:nvSpPr>
          <p:cNvPr id="5" name="Espace réservé du pied de page 4"/>
          <p:cNvSpPr>
            <a:spLocks noGrp="1"/>
          </p:cNvSpPr>
          <p:nvPr>
            <p:ph type="ftr" sz="quarter" idx="11"/>
          </p:nvPr>
        </p:nvSpPr>
        <p:spPr>
          <a:xfrm>
            <a:off x="4463819" y="6309321"/>
            <a:ext cx="3860800" cy="365125"/>
          </a:xfrm>
          <a:prstGeom prst="rect">
            <a:avLst/>
          </a:prstGeom>
        </p:spPr>
        <p:txBody>
          <a:bodyPr/>
          <a:lstStyle>
            <a:lvl1pPr>
              <a:defRPr>
                <a:latin typeface="+mj-lt"/>
              </a:defRPr>
            </a:lvl1pPr>
          </a:lstStyle>
          <a:p>
            <a:r>
              <a:rPr lang="fr-FR">
                <a:solidFill>
                  <a:prstClr val="black">
                    <a:tint val="75000"/>
                  </a:prstClr>
                </a:solidFill>
              </a:rPr>
              <a:t>Copil national Accès aux droits et aux soins   02 juillet 2019</a:t>
            </a:r>
            <a:endParaRPr lang="fr-FR" dirty="0">
              <a:solidFill>
                <a:prstClr val="black">
                  <a:tint val="75000"/>
                </a:prstClr>
              </a:solidFill>
            </a:endParaRPr>
          </a:p>
        </p:txBody>
      </p:sp>
      <p:sp>
        <p:nvSpPr>
          <p:cNvPr id="6" name="Espace réservé du numéro de diapositive 5"/>
          <p:cNvSpPr>
            <a:spLocks noGrp="1"/>
          </p:cNvSpPr>
          <p:nvPr>
            <p:ph type="sldNum" sz="quarter" idx="12"/>
          </p:nvPr>
        </p:nvSpPr>
        <p:spPr>
          <a:xfrm>
            <a:off x="9264352" y="6309321"/>
            <a:ext cx="977376" cy="365125"/>
          </a:xfrm>
        </p:spPr>
        <p:txBody>
          <a:bodyPr/>
          <a:lstStyle>
            <a:lvl1pPr>
              <a:defRPr>
                <a:latin typeface="+mj-lt"/>
              </a:defRPr>
            </a:lvl1pPr>
          </a:lstStyle>
          <a:p>
            <a:fld id="{9666F9E8-16D1-4D82-941D-D24C9BAC6F29}" type="slidenum">
              <a:rPr lang="fr-FR" smtClean="0">
                <a:solidFill>
                  <a:prstClr val="black">
                    <a:tint val="75000"/>
                  </a:prstClr>
                </a:solidFill>
              </a:rPr>
              <a:pPr/>
              <a:t>‹N°›</a:t>
            </a:fld>
            <a:endParaRPr lang="fr-FR" dirty="0">
              <a:solidFill>
                <a:prstClr val="black">
                  <a:tint val="75000"/>
                </a:prstClr>
              </a:solidFill>
            </a:endParaRPr>
          </a:p>
        </p:txBody>
      </p:sp>
      <p:pic>
        <p:nvPicPr>
          <p:cNvPr id="7" name="Picture 7" descr="logo_Diaporama"/>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8488" y="5974343"/>
            <a:ext cx="1765969" cy="75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6202326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userDrawn="1">
  <p:cSld name="2_N°3 CNAM Couverture fond couleur">
    <p:spTree>
      <p:nvGrpSpPr>
        <p:cNvPr id="1" name=""/>
        <p:cNvGrpSpPr/>
        <p:nvPr/>
      </p:nvGrpSpPr>
      <p:grpSpPr>
        <a:xfrm>
          <a:off x="0" y="0"/>
          <a:ext cx="0" cy="0"/>
          <a:chOff x="0" y="0"/>
          <a:chExt cx="0" cy="0"/>
        </a:xfrm>
      </p:grpSpPr>
      <p:pic>
        <p:nvPicPr>
          <p:cNvPr id="6" name="Image 5" descr="Une image contenant alimentation&#10;&#10;Description générée automatiquement">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5" y="279400"/>
            <a:ext cx="4705350"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68"/>
            <a:ext cx="11178400"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MODIFIEZ LE STYLE DU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283CFBEF-98C3-6C4D-AECE-A89E43EA2455}" type="datetime1">
              <a:rPr lang="fr-FR" smtClean="0">
                <a:solidFill>
                  <a:srgbClr val="0C419A"/>
                </a:solidFill>
              </a:rPr>
              <a:pPr/>
              <a:t>12/06/2026</a:t>
            </a:fld>
            <a:endParaRPr lang="fr-FR" dirty="0">
              <a:solidFill>
                <a:srgbClr val="0C419A"/>
              </a:solidFill>
            </a:endParaRPr>
          </a:p>
        </p:txBody>
      </p:sp>
    </p:spTree>
    <p:extLst>
      <p:ext uri="{BB962C8B-B14F-4D97-AF65-F5344CB8AC3E}">
        <p14:creationId xmlns:p14="http://schemas.microsoft.com/office/powerpoint/2010/main" val="207226938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N°1 CNAM Couverture avec photo">
    <p:spTree>
      <p:nvGrpSpPr>
        <p:cNvPr id="1" name=""/>
        <p:cNvGrpSpPr/>
        <p:nvPr/>
      </p:nvGrpSpPr>
      <p:grpSpPr>
        <a:xfrm>
          <a:off x="0" y="0"/>
          <a:ext cx="0" cy="0"/>
          <a:chOff x="0" y="0"/>
          <a:chExt cx="0" cy="0"/>
        </a:xfrm>
      </p:grpSpPr>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6C1F8D08-6EB0-422B-93A1-7AFDDC66FEB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7" y="279400"/>
            <a:ext cx="4705351" cy="1689100"/>
          </a:xfrm>
          <a:prstGeom prst="rect">
            <a:avLst/>
          </a:prstGeom>
        </p:spPr>
      </p:pic>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0" y="2188872"/>
            <a:ext cx="11193075"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899487" y="6372000"/>
            <a:ext cx="1800000" cy="288000"/>
          </a:xfrm>
        </p:spPr>
        <p:txBody>
          <a:bodyPr/>
          <a:lstStyle/>
          <a:p>
            <a:fld id="{2FA3A563-BC29-42F9-8FEC-53AB8D7FD79C}" type="datetime4">
              <a:rPr lang="fr-FR" smtClean="0">
                <a:solidFill>
                  <a:srgbClr val="0C419A"/>
                </a:solidFill>
              </a:rPr>
              <a:pPr/>
              <a:t>12 juin 2026</a:t>
            </a:fld>
            <a:endParaRPr lang="fr-FR" dirty="0">
              <a:solidFill>
                <a:srgbClr val="0C419A"/>
              </a:solidFill>
            </a:endParaRPr>
          </a:p>
        </p:txBody>
      </p:sp>
      <p:sp>
        <p:nvSpPr>
          <p:cNvPr id="7" name="Espace réservé du texte 13"/>
          <p:cNvSpPr>
            <a:spLocks noGrp="1"/>
          </p:cNvSpPr>
          <p:nvPr>
            <p:ph type="body" sz="quarter" idx="12" hasCustomPrompt="1"/>
          </p:nvPr>
        </p:nvSpPr>
        <p:spPr>
          <a:xfrm>
            <a:off x="736519" y="5031324"/>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4389122" y="5943568"/>
            <a:ext cx="7276241" cy="386894"/>
          </a:xfrm>
          <a:prstGeom prst="rect">
            <a:avLst/>
          </a:prstGeom>
        </p:spPr>
        <p:txBody>
          <a:bodyPr>
            <a:noAutofit/>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800" b="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2941934137"/>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595" y="496971"/>
            <a:ext cx="11186809" cy="5406942"/>
          </a:xfrm>
          <a:prstGeom prst="rect">
            <a:avLst/>
          </a:prstGeom>
          <a:solidFill>
            <a:schemeClr val="accent1"/>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2"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2"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2"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2"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pPr/>
              <a:t>‹N°›</a:t>
            </a:fld>
            <a:endParaRPr lang="fr-FR" dirty="0"/>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2"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2"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2"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9906261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N°2 CNAM Couverture fond couleur + Photo">
    <p:spTree>
      <p:nvGrpSpPr>
        <p:cNvPr id="1" name=""/>
        <p:cNvGrpSpPr/>
        <p:nvPr/>
      </p:nvGrpSpPr>
      <p:grpSpPr>
        <a:xfrm>
          <a:off x="0" y="0"/>
          <a:ext cx="0" cy="0"/>
          <a:chOff x="0" y="0"/>
          <a:chExt cx="0" cy="0"/>
        </a:xfrm>
      </p:grpSpPr>
      <p:pic>
        <p:nvPicPr>
          <p:cNvPr id="7" name="Image 6" descr="Une image contenant alimentation&#10;&#10;Description générée automatiquement" title="Sécurité sociale - l'Assurance Maladie : Agir ensemble, protéger chacun">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7" y="279400"/>
            <a:ext cx="4705351" cy="1689100"/>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78" y="2188868"/>
            <a:ext cx="5247825" cy="4158000"/>
          </a:xfrm>
          <a:prstGeom prst="rect">
            <a:avLst/>
          </a:prstGeo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3" y="2188872"/>
            <a:ext cx="5930575"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15A65701-3F4D-4014-90D2-90C79768973D}" type="datetime4">
              <a:rPr lang="fr-FR" smtClean="0">
                <a:solidFill>
                  <a:srgbClr val="0C419A"/>
                </a:solidFill>
              </a:rPr>
              <a:pPr/>
              <a:t>12 juin 2026</a:t>
            </a:fld>
            <a:endParaRPr lang="fr-FR" dirty="0">
              <a:solidFill>
                <a:srgbClr val="0C419A"/>
              </a:solidFill>
            </a:endParaRPr>
          </a:p>
        </p:txBody>
      </p:sp>
      <p:sp>
        <p:nvSpPr>
          <p:cNvPr id="6" name="Espace réservé du texte 13"/>
          <p:cNvSpPr>
            <a:spLocks noGrp="1"/>
          </p:cNvSpPr>
          <p:nvPr>
            <p:ph type="body" sz="quarter" idx="12" hasCustomPrompt="1"/>
          </p:nvPr>
        </p:nvSpPr>
        <p:spPr>
          <a:xfrm>
            <a:off x="701460" y="4989124"/>
            <a:ext cx="5724395" cy="752475"/>
          </a:xfrm>
          <a:prstGeom prst="rect">
            <a:avLst/>
          </a:prstGeom>
        </p:spPr>
        <p:txBody>
          <a:bodyPr>
            <a:no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4951831" y="5987313"/>
            <a:ext cx="6748047" cy="329080"/>
          </a:xfrm>
          <a:prstGeom prst="rect">
            <a:avLst/>
          </a:prstGeom>
        </p:spPr>
        <p:txBody>
          <a:bodyPr>
            <a:noAutofit/>
          </a:bodyPr>
          <a:lstStyle>
            <a:lvl1pPr algn="r">
              <a:lnSpc>
                <a:spcPct val="100000"/>
              </a:lnSpc>
              <a:spcAft>
                <a:spcPts val="0"/>
              </a:spcAft>
              <a:defRPr sz="1800" b="0" i="0">
                <a:solidFill>
                  <a:schemeClr val="bg1"/>
                </a:solidFill>
              </a:defRPr>
            </a:lvl1pPr>
          </a:lstStyle>
          <a:p>
            <a:pPr lvl="0"/>
            <a:r>
              <a:rPr lang="fr-FR" dirty="0"/>
              <a:t>Cliquez pour ajouter du texte (nom de l’entité émettrice)</a:t>
            </a:r>
          </a:p>
        </p:txBody>
      </p:sp>
    </p:spTree>
    <p:extLst>
      <p:ext uri="{BB962C8B-B14F-4D97-AF65-F5344CB8AC3E}">
        <p14:creationId xmlns:p14="http://schemas.microsoft.com/office/powerpoint/2010/main" val="221246600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N°3 CNAM Couverture fond couleur">
    <p:spTree>
      <p:nvGrpSpPr>
        <p:cNvPr id="1" name=""/>
        <p:cNvGrpSpPr/>
        <p:nvPr/>
      </p:nvGrpSpPr>
      <p:grpSpPr>
        <a:xfrm>
          <a:off x="0" y="0"/>
          <a:ext cx="0" cy="0"/>
          <a:chOff x="0" y="0"/>
          <a:chExt cx="0" cy="0"/>
        </a:xfrm>
      </p:grpSpPr>
      <p:pic>
        <p:nvPicPr>
          <p:cNvPr id="6" name="Image 5" descr="Une image contenant alimentation&#10;&#10;Description générée automatiquement" title="Sécurité sociale - l'Assurance Maladie : Agir ensemble, protéger chacun">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536577" y="279400"/>
            <a:ext cx="4705351" cy="1689100"/>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72"/>
            <a:ext cx="11178400" cy="4157999"/>
          </a:xfrm>
          <a:prstGeom prst="rect">
            <a:avLst/>
          </a:prstGeom>
          <a:solidFill>
            <a:schemeClr val="tx1"/>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EC0FBDAA-1AD7-4DA0-8B7B-687AE97B31F3}" type="datetime4">
              <a:rPr lang="fr-FR" smtClean="0">
                <a:solidFill>
                  <a:srgbClr val="0C419A"/>
                </a:solidFill>
              </a:rPr>
              <a:pPr/>
              <a:t>12 juin 2026</a:t>
            </a:fld>
            <a:endParaRPr lang="fr-FR" dirty="0">
              <a:solidFill>
                <a:srgbClr val="0C419A"/>
              </a:solidFill>
            </a:endParaRPr>
          </a:p>
        </p:txBody>
      </p:sp>
      <p:sp>
        <p:nvSpPr>
          <p:cNvPr id="8" name="Espace réservé du texte 13"/>
          <p:cNvSpPr>
            <a:spLocks noGrp="1"/>
          </p:cNvSpPr>
          <p:nvPr>
            <p:ph type="body" sz="quarter" idx="12" hasCustomPrompt="1"/>
          </p:nvPr>
        </p:nvSpPr>
        <p:spPr>
          <a:xfrm>
            <a:off x="701460" y="4834376"/>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9" name="Espace réservé du texte 13"/>
          <p:cNvSpPr>
            <a:spLocks noGrp="1"/>
          </p:cNvSpPr>
          <p:nvPr>
            <p:ph type="body" sz="quarter" idx="13" hasCustomPrompt="1"/>
          </p:nvPr>
        </p:nvSpPr>
        <p:spPr>
          <a:xfrm>
            <a:off x="4867424" y="5971707"/>
            <a:ext cx="6797939" cy="316555"/>
          </a:xfrm>
          <a:prstGeom prst="rect">
            <a:avLst/>
          </a:prstGeom>
        </p:spPr>
        <p:txBody>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800" b="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208589162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N°1 CN Couverture avec photo">
    <p:spTree>
      <p:nvGrpSpPr>
        <p:cNvPr id="1" name=""/>
        <p:cNvGrpSpPr/>
        <p:nvPr/>
      </p:nvGrpSpPr>
      <p:grpSpPr>
        <a:xfrm>
          <a:off x="0" y="0"/>
          <a:ext cx="0" cy="0"/>
          <a:chOff x="0" y="0"/>
          <a:chExt cx="0" cy="0"/>
        </a:xfrm>
      </p:grpSpPr>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507201" y="2188868"/>
            <a:ext cx="11178000"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506801" y="2188872"/>
            <a:ext cx="6840000" cy="4157999"/>
          </a:xfrm>
          <a:prstGeom prst="rect">
            <a:avLst/>
          </a:prstGeom>
          <a:no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9900000" y="6372000"/>
            <a:ext cx="1800000" cy="288000"/>
          </a:xfrm>
        </p:spPr>
        <p:txBody>
          <a:bodyPr/>
          <a:lstStyle/>
          <a:p>
            <a:fld id="{2913A48F-4B3C-4721-91C7-A15C94BF17F7}" type="datetime4">
              <a:rPr lang="fr-FR" smtClean="0">
                <a:solidFill>
                  <a:srgbClr val="0C419A"/>
                </a:solidFill>
              </a:rPr>
              <a:pPr/>
              <a:t>12 juin 2026</a:t>
            </a:fld>
            <a:endParaRPr lang="fr-FR" dirty="0">
              <a:solidFill>
                <a:srgbClr val="0C419A"/>
              </a:solidFill>
            </a:endParaRPr>
          </a:p>
        </p:txBody>
      </p:sp>
      <p:sp>
        <p:nvSpPr>
          <p:cNvPr id="6" name="Espace réservé pour une image  2">
            <a:extLst>
              <a:ext uri="{FF2B5EF4-FFF2-40B4-BE49-F238E27FC236}">
                <a16:creationId xmlns:a16="http://schemas.microsoft.com/office/drawing/2014/main" id="{A1EADFE3-19F3-A24F-BA85-F0DD746D121A}"/>
              </a:ext>
            </a:extLst>
          </p:cNvPr>
          <p:cNvSpPr>
            <a:spLocks noGrp="1"/>
          </p:cNvSpPr>
          <p:nvPr>
            <p:ph type="pic" idx="20" hasCustomPrompt="1"/>
          </p:nvPr>
        </p:nvSpPr>
        <p:spPr>
          <a:xfrm>
            <a:off x="506801" y="336885"/>
            <a:ext cx="7385915" cy="1684421"/>
          </a:xfrm>
          <a:solidFill>
            <a:schemeClr val="bg1">
              <a:lumMod val="95000"/>
            </a:schemeClr>
          </a:solidFill>
        </p:spPr>
        <p:txBody>
          <a:bodyPr anchor="ctr"/>
          <a:lstStyle>
            <a:lvl1pPr marL="0" indent="0" algn="ctr">
              <a:buNone/>
              <a:defRPr sz="1400" b="0">
                <a:solidFill>
                  <a:schemeClr val="accent4"/>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Logo Organisme</a:t>
            </a:r>
          </a:p>
        </p:txBody>
      </p:sp>
      <p:sp>
        <p:nvSpPr>
          <p:cNvPr id="7" name="Espace réservé du texte 13"/>
          <p:cNvSpPr>
            <a:spLocks noGrp="1"/>
          </p:cNvSpPr>
          <p:nvPr>
            <p:ph type="body" sz="quarter" idx="12" hasCustomPrompt="1"/>
          </p:nvPr>
        </p:nvSpPr>
        <p:spPr>
          <a:xfrm>
            <a:off x="701460" y="4834376"/>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5962389" y="5999843"/>
            <a:ext cx="5688904" cy="324263"/>
          </a:xfrm>
          <a:prstGeom prst="rect">
            <a:avLst/>
          </a:prstGeom>
        </p:spPr>
        <p:txBody>
          <a:bodyPr>
            <a:noAutofit/>
          </a:bodyPr>
          <a:lstStyle>
            <a:lvl1pPr algn="r">
              <a:lnSpc>
                <a:spcPct val="100000"/>
              </a:lnSpc>
              <a:spcAft>
                <a:spcPts val="0"/>
              </a:spcAft>
              <a:defRPr sz="1800" b="0" i="0">
                <a:solidFill>
                  <a:schemeClr val="bg1"/>
                </a:solidFill>
              </a:defRPr>
            </a:lvl1pPr>
          </a:lstStyle>
          <a:p>
            <a:pPr lvl="0"/>
            <a:r>
              <a:rPr lang="fr-FR" dirty="0"/>
              <a:t>Cliquez pour ajouter du texte</a:t>
            </a:r>
          </a:p>
        </p:txBody>
      </p:sp>
    </p:spTree>
    <p:extLst>
      <p:ext uri="{BB962C8B-B14F-4D97-AF65-F5344CB8AC3E}">
        <p14:creationId xmlns:p14="http://schemas.microsoft.com/office/powerpoint/2010/main" val="376956487"/>
      </p:ext>
    </p:extLst>
  </p:cSld>
  <p:clrMapOvr>
    <a:masterClrMapping/>
  </p:clrMapOvr>
  <p:extLst>
    <p:ext uri="{DCECCB84-F9BA-43D5-87BE-67443E8EF086}">
      <p15:sldGuideLst xmlns:p15="http://schemas.microsoft.com/office/powerpoint/2012/main"/>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N°2 CN Couverture fond couleur + Photo">
    <p:spTree>
      <p:nvGrpSpPr>
        <p:cNvPr id="1" name=""/>
        <p:cNvGrpSpPr/>
        <p:nvPr/>
      </p:nvGrpSpPr>
      <p:grpSpPr>
        <a:xfrm>
          <a:off x="0" y="0"/>
          <a:ext cx="0" cy="0"/>
          <a:chOff x="0" y="0"/>
          <a:chExt cx="0" cy="0"/>
        </a:xfrm>
      </p:grpSpPr>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6437378" y="2188868"/>
            <a:ext cx="5247825" cy="4158000"/>
          </a:xfrm>
          <a:solidFill>
            <a:schemeClr val="bg1">
              <a:lumMod val="95000"/>
            </a:schemeClr>
          </a:solidFill>
        </p:spPr>
        <p:txBody>
          <a:bodyPr anchor="ctr"/>
          <a:lstStyle>
            <a:lvl1pPr marL="0" indent="0" algn="ctr">
              <a:buNone/>
              <a:defRPr sz="14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3" y="2188872"/>
            <a:ext cx="5930575" cy="4157999"/>
          </a:xfrm>
          <a:prstGeom prst="rect">
            <a:avLst/>
          </a:prstGeom>
          <a:solidFill>
            <a:schemeClr val="accent4"/>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9900000" y="6372000"/>
            <a:ext cx="1800000" cy="288000"/>
          </a:xfrm>
        </p:spPr>
        <p:txBody>
          <a:bodyPr/>
          <a:lstStyle/>
          <a:p>
            <a:fld id="{CF3C0635-E920-4095-BE82-6E59AA3F603F}" type="datetime4">
              <a:rPr lang="fr-FR" smtClean="0">
                <a:solidFill>
                  <a:srgbClr val="0C419A"/>
                </a:solidFill>
              </a:rPr>
              <a:pPr/>
              <a:t>12 juin 2026</a:t>
            </a:fld>
            <a:endParaRPr lang="fr-FR" dirty="0">
              <a:solidFill>
                <a:srgbClr val="0C419A"/>
              </a:solidFill>
            </a:endParaRPr>
          </a:p>
        </p:txBody>
      </p:sp>
      <p:sp>
        <p:nvSpPr>
          <p:cNvPr id="7" name="Espace réservé pour une image  2">
            <a:extLst>
              <a:ext uri="{FF2B5EF4-FFF2-40B4-BE49-F238E27FC236}">
                <a16:creationId xmlns:a16="http://schemas.microsoft.com/office/drawing/2014/main" id="{45636969-196D-9944-A942-B6A2D9480C96}"/>
              </a:ext>
            </a:extLst>
          </p:cNvPr>
          <p:cNvSpPr>
            <a:spLocks noGrp="1"/>
          </p:cNvSpPr>
          <p:nvPr>
            <p:ph type="pic" idx="20" hasCustomPrompt="1"/>
          </p:nvPr>
        </p:nvSpPr>
        <p:spPr>
          <a:xfrm>
            <a:off x="506801" y="336885"/>
            <a:ext cx="7385915" cy="1684421"/>
          </a:xfrm>
          <a:solidFill>
            <a:schemeClr val="bg1">
              <a:lumMod val="95000"/>
            </a:schemeClr>
          </a:solidFill>
        </p:spPr>
        <p:txBody>
          <a:bodyPr anchor="ctr"/>
          <a:lstStyle>
            <a:lvl1pPr marL="0" indent="0" algn="ctr">
              <a:buNone/>
              <a:defRPr sz="1400" b="0">
                <a:solidFill>
                  <a:schemeClr val="accent4"/>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Logo Organisme</a:t>
            </a:r>
          </a:p>
        </p:txBody>
      </p:sp>
      <p:sp>
        <p:nvSpPr>
          <p:cNvPr id="6" name="Espace réservé du texte 13"/>
          <p:cNvSpPr>
            <a:spLocks noGrp="1"/>
          </p:cNvSpPr>
          <p:nvPr>
            <p:ph type="body" sz="quarter" idx="12" hasCustomPrompt="1"/>
          </p:nvPr>
        </p:nvSpPr>
        <p:spPr>
          <a:xfrm>
            <a:off x="701460" y="4834376"/>
            <a:ext cx="5724395" cy="752475"/>
          </a:xfrm>
          <a:prstGeom prst="rect">
            <a:avLst/>
          </a:prstGeom>
        </p:spPr>
        <p:txBody>
          <a:bodyPr>
            <a:no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5275385" y="6001381"/>
            <a:ext cx="6424491" cy="329080"/>
          </a:xfrm>
          <a:prstGeom prst="rect">
            <a:avLst/>
          </a:prstGeom>
        </p:spPr>
        <p:txBody>
          <a:bodyPr>
            <a:noAutofit/>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80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330191322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N°3 CN Couverture fond couleur">
    <p:spTree>
      <p:nvGrpSpPr>
        <p:cNvPr id="1" name=""/>
        <p:cNvGrpSpPr/>
        <p:nvPr/>
      </p:nvGrpSpPr>
      <p:grpSpPr>
        <a:xfrm>
          <a:off x="0" y="0"/>
          <a:ext cx="0" cy="0"/>
          <a:chOff x="0" y="0"/>
          <a:chExt cx="0" cy="0"/>
        </a:xfrm>
      </p:grpSpPr>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506800" y="2188872"/>
            <a:ext cx="11178400" cy="4157999"/>
          </a:xfrm>
          <a:prstGeom prst="rect">
            <a:avLst/>
          </a:prstGeom>
          <a:solidFill>
            <a:schemeClr val="accent4"/>
          </a:solidFill>
        </p:spPr>
        <p:txBody>
          <a:bodyPr lIns="251999" tIns="270000" rIns="90000" bIns="46800" anchor="t">
            <a:normAutofit/>
          </a:bodyPr>
          <a:lstStyle>
            <a:lvl1pPr algn="l">
              <a:lnSpc>
                <a:spcPct val="120000"/>
              </a:lnSpc>
              <a:spcAft>
                <a:spcPts val="0"/>
              </a:spcAft>
              <a:defRPr sz="4100"/>
            </a:lvl1pPr>
          </a:lstStyle>
          <a:p>
            <a:r>
              <a:rPr lang="fr-FR" dirty="0"/>
              <a:t>CLIQUEZ POUR AJOUTER UN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9900000" y="6372000"/>
            <a:ext cx="1800000" cy="288000"/>
          </a:xfrm>
        </p:spPr>
        <p:txBody>
          <a:bodyPr/>
          <a:lstStyle/>
          <a:p>
            <a:fld id="{66DD9375-EF51-4050-B18B-C8442C8A950E}" type="datetime4">
              <a:rPr lang="fr-FR" smtClean="0">
                <a:solidFill>
                  <a:srgbClr val="0C419A"/>
                </a:solidFill>
              </a:rPr>
              <a:pPr/>
              <a:t>12 juin 2026</a:t>
            </a:fld>
            <a:endParaRPr lang="fr-FR" dirty="0">
              <a:solidFill>
                <a:srgbClr val="0C419A"/>
              </a:solidFill>
            </a:endParaRPr>
          </a:p>
        </p:txBody>
      </p:sp>
      <p:sp>
        <p:nvSpPr>
          <p:cNvPr id="5" name="Espace réservé pour une image  2">
            <a:extLst>
              <a:ext uri="{FF2B5EF4-FFF2-40B4-BE49-F238E27FC236}">
                <a16:creationId xmlns:a16="http://schemas.microsoft.com/office/drawing/2014/main" id="{859698BC-337F-3746-A8D1-B5CB5222645C}"/>
              </a:ext>
            </a:extLst>
          </p:cNvPr>
          <p:cNvSpPr>
            <a:spLocks noGrp="1"/>
          </p:cNvSpPr>
          <p:nvPr>
            <p:ph type="pic" idx="20" hasCustomPrompt="1"/>
          </p:nvPr>
        </p:nvSpPr>
        <p:spPr>
          <a:xfrm>
            <a:off x="506801" y="336885"/>
            <a:ext cx="7385915" cy="1684421"/>
          </a:xfrm>
          <a:solidFill>
            <a:schemeClr val="bg1">
              <a:lumMod val="95000"/>
            </a:schemeClr>
          </a:solidFill>
        </p:spPr>
        <p:txBody>
          <a:bodyPr anchor="ctr"/>
          <a:lstStyle>
            <a:lvl1pPr marL="0" indent="0" algn="ctr">
              <a:buNone/>
              <a:defRPr sz="1400" b="0">
                <a:solidFill>
                  <a:schemeClr val="accent4"/>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Logo Organisme</a:t>
            </a:r>
          </a:p>
        </p:txBody>
      </p:sp>
      <p:sp>
        <p:nvSpPr>
          <p:cNvPr id="6" name="Espace réservé du texte 13"/>
          <p:cNvSpPr>
            <a:spLocks noGrp="1"/>
          </p:cNvSpPr>
          <p:nvPr>
            <p:ph type="body" sz="quarter" idx="12" hasCustomPrompt="1"/>
          </p:nvPr>
        </p:nvSpPr>
        <p:spPr>
          <a:xfrm>
            <a:off x="701460" y="4834376"/>
            <a:ext cx="10935221" cy="752475"/>
          </a:xfrm>
          <a:prstGeom prst="rect">
            <a:avLst/>
          </a:prstGeom>
        </p:spPr>
        <p:txBody>
          <a:bodyPr>
            <a:normAutofit/>
          </a:bodyPr>
          <a:lstStyle>
            <a:lvl1pPr>
              <a:lnSpc>
                <a:spcPct val="100000"/>
              </a:lnSpc>
              <a:spcAft>
                <a:spcPts val="0"/>
              </a:spcAft>
              <a:defRPr sz="2200">
                <a:solidFill>
                  <a:schemeClr val="bg1"/>
                </a:solidFill>
              </a:defRPr>
            </a:lvl1pPr>
          </a:lstStyle>
          <a:p>
            <a:pPr lvl="0"/>
            <a:r>
              <a:rPr lang="fr-FR" dirty="0"/>
              <a:t>CLIQUEZ POUR AJOUTER UN SOUS-TITRE</a:t>
            </a:r>
          </a:p>
        </p:txBody>
      </p:sp>
      <p:sp>
        <p:nvSpPr>
          <p:cNvPr id="7" name="Espace réservé du texte 13"/>
          <p:cNvSpPr>
            <a:spLocks noGrp="1"/>
          </p:cNvSpPr>
          <p:nvPr>
            <p:ph type="body" sz="quarter" idx="13" hasCustomPrompt="1"/>
          </p:nvPr>
        </p:nvSpPr>
        <p:spPr>
          <a:xfrm>
            <a:off x="4979965" y="5946118"/>
            <a:ext cx="6685399" cy="356210"/>
          </a:xfrm>
          <a:prstGeom prst="rect">
            <a:avLst/>
          </a:prstGeom>
        </p:spPr>
        <p:txBody>
          <a:bodyPr>
            <a:noAutofit/>
          </a:bodyPr>
          <a:lstStyle>
            <a:lvl1pPr marL="0" marR="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800" b="0" i="0">
                <a:solidFill>
                  <a:schemeClr val="bg1"/>
                </a:solidFill>
              </a:defRPr>
            </a:lvl1pPr>
          </a:lstStyle>
          <a:p>
            <a:pPr marL="0" marR="0" lvl="0" indent="0" algn="r" defTabSz="9144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361624143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598" y="482903"/>
            <a:ext cx="11186809" cy="5406942"/>
          </a:xfrm>
          <a:prstGeom prst="rect">
            <a:avLst/>
          </a:prstGeom>
          <a:solidFill>
            <a:schemeClr val="tx1"/>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68705"/>
            <a:ext cx="1080000" cy="552732"/>
          </a:xfrm>
          <a:prstGeom prst="rect">
            <a:avLst/>
          </a:prstGeom>
        </p:spPr>
        <p:txBody>
          <a:bodyPr anchor="t">
            <a:noAutofit/>
          </a:bodyPr>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3"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3"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76893"/>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3"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3"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5873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76893"/>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3"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3"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3"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53773434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_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598" y="496971"/>
            <a:ext cx="11186809" cy="5406942"/>
          </a:xfrm>
          <a:prstGeom prst="rect">
            <a:avLst/>
          </a:prstGeom>
          <a:solidFill>
            <a:schemeClr val="tx2"/>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3"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3"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3"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3"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3"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3"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3"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156872232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2_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598" y="496971"/>
            <a:ext cx="11186809" cy="5406942"/>
          </a:xfrm>
          <a:prstGeom prst="rect">
            <a:avLst/>
          </a:prstGeom>
          <a:solidFill>
            <a:schemeClr val="accent1"/>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3"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3"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3"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3"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3"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3"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3"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47325779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3_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598" y="496971"/>
            <a:ext cx="11186809" cy="5406942"/>
          </a:xfrm>
          <a:prstGeom prst="rect">
            <a:avLst/>
          </a:prstGeom>
          <a:solidFill>
            <a:schemeClr val="accent2"/>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3"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3"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3"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3"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3"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3"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3"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26583045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4_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502598" y="496971"/>
            <a:ext cx="11186809" cy="5406942"/>
          </a:xfrm>
          <a:prstGeom prst="rect">
            <a:avLst/>
          </a:prstGeom>
          <a:solidFill>
            <a:schemeClr val="accent4"/>
          </a:solidFill>
        </p:spPr>
        <p:txBody>
          <a:bodyPr lIns="396000" tIns="180000">
            <a:normAutofit/>
          </a:bodyPr>
          <a:lstStyle>
            <a:lvl1pPr algn="l">
              <a:defRPr sz="2500"/>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3198747"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3195323"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3198747"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3195323"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3198747"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3195323"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3198747" y="431560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3195323" y="486969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7554360" y="1254637"/>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7550935" y="1808727"/>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7554360" y="2272799"/>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7550935" y="2826889"/>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7554360" y="3290961"/>
            <a:ext cx="1080000" cy="552732"/>
          </a:xfrm>
          <a:prstGeom prst="rect">
            <a:avLst/>
          </a:prstGeom>
        </p:spPr>
        <p:txBody>
          <a:bodyPr anchor="t"/>
          <a:lstStyle>
            <a:lvl1pPr marL="0" indent="0">
              <a:buNone/>
              <a:defRPr sz="3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7550935" y="3845051"/>
            <a:ext cx="3600000" cy="360000"/>
          </a:xfrm>
          <a:prstGeom prst="rect">
            <a:avLst/>
          </a:prstGeom>
        </p:spPr>
        <p:txBody>
          <a:bodyPr anchor="t"/>
          <a:lstStyle>
            <a:lvl1pPr marL="0" indent="0">
              <a:spcAft>
                <a:spcPts val="0"/>
              </a:spcAft>
              <a:buNone/>
              <a:defRPr sz="1600" b="1"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solidFill>
                  <a:srgbClr val="0C419A"/>
                </a:solidFill>
              </a:rPr>
              <a:pPr/>
              <a:t>‹N°›</a:t>
            </a:fld>
            <a:endParaRPr lang="fr-FR" dirty="0">
              <a:solidFill>
                <a:srgbClr val="0C419A"/>
              </a:solidFill>
            </a:endParaRPr>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3150567"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3150567"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3150567"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3150567" y="4581754"/>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7512503" y="1521862"/>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7512503" y="2538946"/>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7512503" y="3557108"/>
            <a:ext cx="21600" cy="637200"/>
          </a:xfrm>
          <a:prstGeom prst="rect">
            <a:avLst/>
          </a:prstGeom>
          <a:solidFill>
            <a:schemeClr val="bg1"/>
          </a:solidFill>
          <a:ln>
            <a:noFill/>
          </a:ln>
        </p:spPr>
        <p:txBody>
          <a:bodyPr lIns="0" tIns="0" rIns="0" bIns="0"/>
          <a:lstStyle>
            <a:lvl1pPr marL="0" indent="0">
              <a:buNone/>
              <a:defRPr sz="500"/>
            </a:lvl1pPr>
          </a:lstStyle>
          <a:p>
            <a:pPr lvl="0"/>
            <a:r>
              <a:rPr lang="fr-FR" dirty="0"/>
              <a:t> </a:t>
            </a:r>
          </a:p>
        </p:txBody>
      </p:sp>
    </p:spTree>
    <p:extLst>
      <p:ext uri="{BB962C8B-B14F-4D97-AF65-F5344CB8AC3E}">
        <p14:creationId xmlns:p14="http://schemas.microsoft.com/office/powerpoint/2010/main" val="393866668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image" Target="../media/image1.png"/><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7.xml"/><Relationship Id="rId18" Type="http://schemas.openxmlformats.org/officeDocument/2006/relationships/slideLayout" Target="../slideLayouts/slideLayout62.xml"/><Relationship Id="rId26" Type="http://schemas.openxmlformats.org/officeDocument/2006/relationships/slideLayout" Target="../slideLayouts/slideLayout70.xml"/><Relationship Id="rId39" Type="http://schemas.openxmlformats.org/officeDocument/2006/relationships/slideLayout" Target="../slideLayouts/slideLayout83.xml"/><Relationship Id="rId21" Type="http://schemas.openxmlformats.org/officeDocument/2006/relationships/slideLayout" Target="../slideLayouts/slideLayout65.xml"/><Relationship Id="rId34" Type="http://schemas.openxmlformats.org/officeDocument/2006/relationships/slideLayout" Target="../slideLayouts/slideLayout78.xml"/><Relationship Id="rId42" Type="http://schemas.openxmlformats.org/officeDocument/2006/relationships/slideLayout" Target="../slideLayouts/slideLayout86.xml"/><Relationship Id="rId7" Type="http://schemas.openxmlformats.org/officeDocument/2006/relationships/slideLayout" Target="../slideLayouts/slideLayout51.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29" Type="http://schemas.openxmlformats.org/officeDocument/2006/relationships/slideLayout" Target="../slideLayouts/slideLayout73.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24" Type="http://schemas.openxmlformats.org/officeDocument/2006/relationships/slideLayout" Target="../slideLayouts/slideLayout68.xml"/><Relationship Id="rId32" Type="http://schemas.openxmlformats.org/officeDocument/2006/relationships/slideLayout" Target="../slideLayouts/slideLayout76.xml"/><Relationship Id="rId37" Type="http://schemas.openxmlformats.org/officeDocument/2006/relationships/slideLayout" Target="../slideLayouts/slideLayout81.xml"/><Relationship Id="rId40" Type="http://schemas.openxmlformats.org/officeDocument/2006/relationships/slideLayout" Target="../slideLayouts/slideLayout84.xml"/><Relationship Id="rId45" Type="http://schemas.openxmlformats.org/officeDocument/2006/relationships/theme" Target="../theme/theme2.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23" Type="http://schemas.openxmlformats.org/officeDocument/2006/relationships/slideLayout" Target="../slideLayouts/slideLayout67.xml"/><Relationship Id="rId28" Type="http://schemas.openxmlformats.org/officeDocument/2006/relationships/slideLayout" Target="../slideLayouts/slideLayout72.xml"/><Relationship Id="rId36" Type="http://schemas.openxmlformats.org/officeDocument/2006/relationships/slideLayout" Target="../slideLayouts/slideLayout80.xml"/><Relationship Id="rId10" Type="http://schemas.openxmlformats.org/officeDocument/2006/relationships/slideLayout" Target="../slideLayouts/slideLayout54.xml"/><Relationship Id="rId19" Type="http://schemas.openxmlformats.org/officeDocument/2006/relationships/slideLayout" Target="../slideLayouts/slideLayout63.xml"/><Relationship Id="rId31" Type="http://schemas.openxmlformats.org/officeDocument/2006/relationships/slideLayout" Target="../slideLayouts/slideLayout75.xml"/><Relationship Id="rId44" Type="http://schemas.openxmlformats.org/officeDocument/2006/relationships/slideLayout" Target="../slideLayouts/slideLayout88.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 Id="rId22" Type="http://schemas.openxmlformats.org/officeDocument/2006/relationships/slideLayout" Target="../slideLayouts/slideLayout66.xml"/><Relationship Id="rId27" Type="http://schemas.openxmlformats.org/officeDocument/2006/relationships/slideLayout" Target="../slideLayouts/slideLayout71.xml"/><Relationship Id="rId30" Type="http://schemas.openxmlformats.org/officeDocument/2006/relationships/slideLayout" Target="../slideLayouts/slideLayout74.xml"/><Relationship Id="rId35" Type="http://schemas.openxmlformats.org/officeDocument/2006/relationships/slideLayout" Target="../slideLayouts/slideLayout79.xml"/><Relationship Id="rId43" Type="http://schemas.openxmlformats.org/officeDocument/2006/relationships/slideLayout" Target="../slideLayouts/slideLayout87.xml"/><Relationship Id="rId8" Type="http://schemas.openxmlformats.org/officeDocument/2006/relationships/slideLayout" Target="../slideLayouts/slideLayout52.xml"/><Relationship Id="rId3" Type="http://schemas.openxmlformats.org/officeDocument/2006/relationships/slideLayout" Target="../slideLayouts/slideLayout47.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5" Type="http://schemas.openxmlformats.org/officeDocument/2006/relationships/slideLayout" Target="../slideLayouts/slideLayout69.xml"/><Relationship Id="rId33" Type="http://schemas.openxmlformats.org/officeDocument/2006/relationships/slideLayout" Target="../slideLayouts/slideLayout77.xml"/><Relationship Id="rId38" Type="http://schemas.openxmlformats.org/officeDocument/2006/relationships/slideLayout" Target="../slideLayouts/slideLayout82.xml"/><Relationship Id="rId46" Type="http://schemas.openxmlformats.org/officeDocument/2006/relationships/image" Target="../media/image1.png"/><Relationship Id="rId20" Type="http://schemas.openxmlformats.org/officeDocument/2006/relationships/slideLayout" Target="../slideLayouts/slideLayout64.xml"/><Relationship Id="rId41" Type="http://schemas.openxmlformats.org/officeDocument/2006/relationships/slideLayout" Target="../slideLayouts/slideLayout85.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01.xml"/><Relationship Id="rId18" Type="http://schemas.openxmlformats.org/officeDocument/2006/relationships/slideLayout" Target="../slideLayouts/slideLayout106.xml"/><Relationship Id="rId26" Type="http://schemas.openxmlformats.org/officeDocument/2006/relationships/slideLayout" Target="../slideLayouts/slideLayout114.xml"/><Relationship Id="rId39" Type="http://schemas.openxmlformats.org/officeDocument/2006/relationships/slideLayout" Target="../slideLayouts/slideLayout127.xml"/><Relationship Id="rId21" Type="http://schemas.openxmlformats.org/officeDocument/2006/relationships/slideLayout" Target="../slideLayouts/slideLayout109.xml"/><Relationship Id="rId34" Type="http://schemas.openxmlformats.org/officeDocument/2006/relationships/slideLayout" Target="../slideLayouts/slideLayout122.xml"/><Relationship Id="rId42" Type="http://schemas.openxmlformats.org/officeDocument/2006/relationships/slideLayout" Target="../slideLayouts/slideLayout130.xml"/><Relationship Id="rId7" Type="http://schemas.openxmlformats.org/officeDocument/2006/relationships/slideLayout" Target="../slideLayouts/slideLayout95.xml"/><Relationship Id="rId2" Type="http://schemas.openxmlformats.org/officeDocument/2006/relationships/slideLayout" Target="../slideLayouts/slideLayout90.xml"/><Relationship Id="rId16" Type="http://schemas.openxmlformats.org/officeDocument/2006/relationships/slideLayout" Target="../slideLayouts/slideLayout104.xml"/><Relationship Id="rId20" Type="http://schemas.openxmlformats.org/officeDocument/2006/relationships/slideLayout" Target="../slideLayouts/slideLayout108.xml"/><Relationship Id="rId29" Type="http://schemas.openxmlformats.org/officeDocument/2006/relationships/slideLayout" Target="../slideLayouts/slideLayout117.xml"/><Relationship Id="rId41" Type="http://schemas.openxmlformats.org/officeDocument/2006/relationships/slideLayout" Target="../slideLayouts/slideLayout129.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24" Type="http://schemas.openxmlformats.org/officeDocument/2006/relationships/slideLayout" Target="../slideLayouts/slideLayout112.xml"/><Relationship Id="rId32" Type="http://schemas.openxmlformats.org/officeDocument/2006/relationships/slideLayout" Target="../slideLayouts/slideLayout120.xml"/><Relationship Id="rId37" Type="http://schemas.openxmlformats.org/officeDocument/2006/relationships/slideLayout" Target="../slideLayouts/slideLayout125.xml"/><Relationship Id="rId40" Type="http://schemas.openxmlformats.org/officeDocument/2006/relationships/slideLayout" Target="../slideLayouts/slideLayout128.xml"/><Relationship Id="rId5" Type="http://schemas.openxmlformats.org/officeDocument/2006/relationships/slideLayout" Target="../slideLayouts/slideLayout93.xml"/><Relationship Id="rId15" Type="http://schemas.openxmlformats.org/officeDocument/2006/relationships/slideLayout" Target="../slideLayouts/slideLayout103.xml"/><Relationship Id="rId23" Type="http://schemas.openxmlformats.org/officeDocument/2006/relationships/slideLayout" Target="../slideLayouts/slideLayout111.xml"/><Relationship Id="rId28" Type="http://schemas.openxmlformats.org/officeDocument/2006/relationships/slideLayout" Target="../slideLayouts/slideLayout116.xml"/><Relationship Id="rId36" Type="http://schemas.openxmlformats.org/officeDocument/2006/relationships/slideLayout" Target="../slideLayouts/slideLayout124.xml"/><Relationship Id="rId10" Type="http://schemas.openxmlformats.org/officeDocument/2006/relationships/slideLayout" Target="../slideLayouts/slideLayout98.xml"/><Relationship Id="rId19" Type="http://schemas.openxmlformats.org/officeDocument/2006/relationships/slideLayout" Target="../slideLayouts/slideLayout107.xml"/><Relationship Id="rId31" Type="http://schemas.openxmlformats.org/officeDocument/2006/relationships/slideLayout" Target="../slideLayouts/slideLayout119.xml"/><Relationship Id="rId44" Type="http://schemas.openxmlformats.org/officeDocument/2006/relationships/image" Target="../media/image1.png"/><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slideLayout" Target="../slideLayouts/slideLayout102.xml"/><Relationship Id="rId22" Type="http://schemas.openxmlformats.org/officeDocument/2006/relationships/slideLayout" Target="../slideLayouts/slideLayout110.xml"/><Relationship Id="rId27" Type="http://schemas.openxmlformats.org/officeDocument/2006/relationships/slideLayout" Target="../slideLayouts/slideLayout115.xml"/><Relationship Id="rId30" Type="http://schemas.openxmlformats.org/officeDocument/2006/relationships/slideLayout" Target="../slideLayouts/slideLayout118.xml"/><Relationship Id="rId35" Type="http://schemas.openxmlformats.org/officeDocument/2006/relationships/slideLayout" Target="../slideLayouts/slideLayout123.xml"/><Relationship Id="rId43" Type="http://schemas.openxmlformats.org/officeDocument/2006/relationships/theme" Target="../theme/theme3.xml"/><Relationship Id="rId8" Type="http://schemas.openxmlformats.org/officeDocument/2006/relationships/slideLayout" Target="../slideLayouts/slideLayout96.xml"/><Relationship Id="rId3" Type="http://schemas.openxmlformats.org/officeDocument/2006/relationships/slideLayout" Target="../slideLayouts/slideLayout91.xml"/><Relationship Id="rId12" Type="http://schemas.openxmlformats.org/officeDocument/2006/relationships/slideLayout" Target="../slideLayouts/slideLayout100.xml"/><Relationship Id="rId17" Type="http://schemas.openxmlformats.org/officeDocument/2006/relationships/slideLayout" Target="../slideLayouts/slideLayout105.xml"/><Relationship Id="rId25" Type="http://schemas.openxmlformats.org/officeDocument/2006/relationships/slideLayout" Target="../slideLayouts/slideLayout113.xml"/><Relationship Id="rId33" Type="http://schemas.openxmlformats.org/officeDocument/2006/relationships/slideLayout" Target="../slideLayouts/slideLayout121.xml"/><Relationship Id="rId38" Type="http://schemas.openxmlformats.org/officeDocument/2006/relationships/slideLayout" Target="../slideLayouts/slideLayout1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 7" descr="Une image contenant alimentation&#10;&#10;Description générée automatiquement">
            <a:extLst>
              <a:ext uri="{FF2B5EF4-FFF2-40B4-BE49-F238E27FC236}">
                <a16:creationId xmlns:a16="http://schemas.microsoft.com/office/drawing/2014/main" id="{8E264B87-B7E8-47BF-BC87-2D2E37668E67}"/>
              </a:ext>
            </a:extLst>
          </p:cNvPr>
          <p:cNvPicPr>
            <a:picLocks noChangeAspect="1"/>
          </p:cNvPicPr>
          <p:nvPr/>
        </p:nvPicPr>
        <p:blipFill>
          <a:blip r:embed="rId46"/>
          <a:stretch>
            <a:fillRect/>
          </a:stretch>
        </p:blipFill>
        <p:spPr>
          <a:xfrm>
            <a:off x="9595390" y="5907628"/>
            <a:ext cx="2099671" cy="961074"/>
          </a:xfrm>
          <a:prstGeom prst="rect">
            <a:avLst/>
          </a:prstGeom>
        </p:spPr>
      </p:pic>
      <p:sp>
        <p:nvSpPr>
          <p:cNvPr id="4" name="Espace réservé de la date 3">
            <a:extLst>
              <a:ext uri="{FF2B5EF4-FFF2-40B4-BE49-F238E27FC236}">
                <a16:creationId xmlns:a16="http://schemas.microsoft.com/office/drawing/2014/main" id="{FDD59078-F0EA-4B2B-B92A-CB1D0AA4F88E}"/>
              </a:ext>
            </a:extLst>
          </p:cNvPr>
          <p:cNvSpPr>
            <a:spLocks noGrp="1"/>
          </p:cNvSpPr>
          <p:nvPr>
            <p:ph type="dt" sz="half" idx="2"/>
          </p:nvPr>
        </p:nvSpPr>
        <p:spPr>
          <a:xfrm>
            <a:off x="1273095" y="6229647"/>
            <a:ext cx="1800000" cy="288000"/>
          </a:xfrm>
          <a:prstGeom prst="rect">
            <a:avLst/>
          </a:prstGeom>
        </p:spPr>
        <p:txBody>
          <a:bodyPr vert="horz" lIns="91440" tIns="45720" rIns="0" bIns="45720" rtlCol="0" anchor="ctr">
            <a:noAutofit/>
          </a:bodyPr>
          <a:lstStyle>
            <a:lvl1pPr algn="r">
              <a:defRPr sz="1200">
                <a:solidFill>
                  <a:schemeClr val="tx1"/>
                </a:solidFill>
              </a:defRPr>
            </a:lvl1pPr>
          </a:lstStyle>
          <a:p>
            <a:fld id="{A860558D-47B3-CE46-BCFD-EEB8EC94E2E9}" type="datetime1">
              <a:rPr lang="fr-FR" smtClean="0"/>
              <a:t>12/06/2026</a:t>
            </a:fld>
            <a:endParaRPr lang="fr-FR" dirty="0"/>
          </a:p>
        </p:txBody>
      </p:sp>
      <p:sp>
        <p:nvSpPr>
          <p:cNvPr id="6" name="Espace réservé du numéro de diapositive 5">
            <a:extLst>
              <a:ext uri="{FF2B5EF4-FFF2-40B4-BE49-F238E27FC236}">
                <a16:creationId xmlns:a16="http://schemas.microsoft.com/office/drawing/2014/main" id="{2A1B493F-9EAA-4161-9132-F480E263F13A}"/>
              </a:ext>
            </a:extLst>
          </p:cNvPr>
          <p:cNvSpPr>
            <a:spLocks noGrp="1"/>
          </p:cNvSpPr>
          <p:nvPr>
            <p:ph type="sldNum" sz="quarter" idx="4"/>
          </p:nvPr>
        </p:nvSpPr>
        <p:spPr>
          <a:xfrm>
            <a:off x="395469" y="6229647"/>
            <a:ext cx="720000" cy="288000"/>
          </a:xfrm>
          <a:prstGeom prst="rect">
            <a:avLst/>
          </a:prstGeom>
        </p:spPr>
        <p:txBody>
          <a:bodyPr vert="horz" lIns="91440" tIns="45720" rIns="91440" bIns="45720" rtlCol="0" anchor="ctr">
            <a:noAutofit/>
          </a:bodyPr>
          <a:lstStyle>
            <a:lvl1pPr algn="l">
              <a:defRPr sz="1200">
                <a:solidFill>
                  <a:schemeClr val="tx1"/>
                </a:solidFill>
              </a:defRPr>
            </a:lvl1pPr>
          </a:lstStyle>
          <a:p>
            <a:fld id="{975A587B-5814-4D9B-9598-FE9CB954CB01}" type="slidenum">
              <a:rPr lang="fr-FR" smtClean="0"/>
              <a:pPr/>
              <a:t>‹N°›</a:t>
            </a:fld>
            <a:endParaRPr lang="fr-FR" dirty="0"/>
          </a:p>
        </p:txBody>
      </p:sp>
      <p:sp>
        <p:nvSpPr>
          <p:cNvPr id="12" name="Espace réservé du titre 11">
            <a:extLst>
              <a:ext uri="{FF2B5EF4-FFF2-40B4-BE49-F238E27FC236}">
                <a16:creationId xmlns:a16="http://schemas.microsoft.com/office/drawing/2014/main" id="{55144D2C-A2A5-B94C-B384-9177ADFC1F15}"/>
              </a:ext>
            </a:extLst>
          </p:cNvPr>
          <p:cNvSpPr>
            <a:spLocks noGrp="1"/>
          </p:cNvSpPr>
          <p:nvPr>
            <p:ph type="title"/>
          </p:nvPr>
        </p:nvSpPr>
        <p:spPr>
          <a:xfrm>
            <a:off x="498660" y="494778"/>
            <a:ext cx="11196000" cy="1114817"/>
          </a:xfrm>
          <a:prstGeom prst="rect">
            <a:avLst/>
          </a:prstGeom>
          <a:solidFill>
            <a:schemeClr val="tx1"/>
          </a:solidFill>
          <a:ln w="3175">
            <a:noFill/>
          </a:ln>
        </p:spPr>
        <p:txBody>
          <a:bodyPr vert="horz" lIns="864000" tIns="72000" rIns="72000" bIns="72000" rtlCol="0" anchor="ctr">
            <a:normAutofit/>
          </a:bodyPr>
          <a:lstStyle/>
          <a:p>
            <a:r>
              <a:rPr lang="fr-FR" dirty="0"/>
              <a:t>Cliquez pour ajouter un titre</a:t>
            </a:r>
          </a:p>
        </p:txBody>
      </p:sp>
      <p:sp>
        <p:nvSpPr>
          <p:cNvPr id="2" name="Espace réservé du texte 1">
            <a:extLst>
              <a:ext uri="{FF2B5EF4-FFF2-40B4-BE49-F238E27FC236}">
                <a16:creationId xmlns:a16="http://schemas.microsoft.com/office/drawing/2014/main" id="{9D6D73F9-492D-4585-A4AD-255F5B73B76F}"/>
              </a:ext>
            </a:extLst>
          </p:cNvPr>
          <p:cNvSpPr>
            <a:spLocks noGrp="1"/>
          </p:cNvSpPr>
          <p:nvPr>
            <p:ph type="body" idx="1"/>
          </p:nvPr>
        </p:nvSpPr>
        <p:spPr>
          <a:xfrm>
            <a:off x="1273095" y="2087731"/>
            <a:ext cx="10421565" cy="3780000"/>
          </a:xfrm>
          <a:prstGeom prst="rect">
            <a:avLst/>
          </a:prstGeom>
          <a:ln w="3175">
            <a:noFill/>
          </a:ln>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3"/>
            <a:endParaRPr lang="fr-FR" dirty="0"/>
          </a:p>
          <a:p>
            <a:pPr lvl="4"/>
            <a:endParaRPr lang="fr-FR" dirty="0"/>
          </a:p>
        </p:txBody>
      </p:sp>
    </p:spTree>
    <p:extLst>
      <p:ext uri="{BB962C8B-B14F-4D97-AF65-F5344CB8AC3E}">
        <p14:creationId xmlns:p14="http://schemas.microsoft.com/office/powerpoint/2010/main" val="2231654515"/>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35" r:id="rId4"/>
    <p:sldLayoutId id="2147483736" r:id="rId5"/>
    <p:sldLayoutId id="2147483737"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 id="2147483713" r:id="rId16"/>
    <p:sldLayoutId id="2147483741" r:id="rId17"/>
    <p:sldLayoutId id="2147483742" r:id="rId18"/>
    <p:sldLayoutId id="2147483743" r:id="rId19"/>
    <p:sldLayoutId id="2147483744" r:id="rId20"/>
    <p:sldLayoutId id="2147483745" r:id="rId21"/>
    <p:sldLayoutId id="2147483714" r:id="rId22"/>
    <p:sldLayoutId id="2147483715" r:id="rId23"/>
    <p:sldLayoutId id="2147483716" r:id="rId24"/>
    <p:sldLayoutId id="2147483717" r:id="rId25"/>
    <p:sldLayoutId id="2147483718" r:id="rId26"/>
    <p:sldLayoutId id="2147483719" r:id="rId27"/>
    <p:sldLayoutId id="2147483720" r:id="rId28"/>
    <p:sldLayoutId id="2147483721" r:id="rId29"/>
    <p:sldLayoutId id="2147483722" r:id="rId30"/>
    <p:sldLayoutId id="2147483723" r:id="rId31"/>
    <p:sldLayoutId id="2147483724" r:id="rId32"/>
    <p:sldLayoutId id="2147483725" r:id="rId33"/>
    <p:sldLayoutId id="2147483726" r:id="rId34"/>
    <p:sldLayoutId id="2147483727" r:id="rId35"/>
    <p:sldLayoutId id="2147483728" r:id="rId36"/>
    <p:sldLayoutId id="2147483729" r:id="rId37"/>
    <p:sldLayoutId id="2147483730" r:id="rId38"/>
    <p:sldLayoutId id="2147483731" r:id="rId39"/>
    <p:sldLayoutId id="2147483732" r:id="rId40"/>
    <p:sldLayoutId id="2147483733" r:id="rId41"/>
    <p:sldLayoutId id="2147483734" r:id="rId42"/>
    <p:sldLayoutId id="2147483883" r:id="rId43"/>
    <p:sldLayoutId id="2147483884" r:id="rId44"/>
  </p:sldLayoutIdLst>
  <p:hf hdr="0" ftr="0"/>
  <p:txStyles>
    <p:titleStyle>
      <a:lvl1pPr algn="l" defTabSz="914400" rtl="0" eaLnBrk="1" latinLnBrk="0" hangingPunct="1">
        <a:lnSpc>
          <a:spcPct val="90000"/>
        </a:lnSpc>
        <a:spcBef>
          <a:spcPct val="0"/>
        </a:spcBef>
        <a:buNone/>
        <a:defRPr sz="2200" b="1" kern="1200" cap="all" baseline="0">
          <a:solidFill>
            <a:schemeClr val="bg1"/>
          </a:solidFill>
          <a:latin typeface="+mj-lt"/>
          <a:ea typeface="+mj-ea"/>
          <a:cs typeface="+mj-cs"/>
        </a:defRPr>
      </a:lvl1pPr>
    </p:titleStyle>
    <p:bodyStyle>
      <a:lvl1pPr marL="0" indent="0" algn="l" defTabSz="914400" rtl="0" eaLnBrk="1" latinLnBrk="0" hangingPunct="1">
        <a:lnSpc>
          <a:spcPct val="110000"/>
        </a:lnSpc>
        <a:spcBef>
          <a:spcPts val="600"/>
        </a:spcBef>
        <a:spcAft>
          <a:spcPts val="0"/>
        </a:spcAft>
        <a:buClr>
          <a:schemeClr val="tx2"/>
        </a:buClr>
        <a:buFont typeface="Symbol" panose="05050102010706020507" pitchFamily="18" charset="2"/>
        <a:buNone/>
        <a:defRPr sz="2000" b="0" kern="1200">
          <a:solidFill>
            <a:schemeClr val="tx2"/>
          </a:solidFill>
          <a:latin typeface="+mn-lt"/>
          <a:ea typeface="+mn-ea"/>
          <a:cs typeface="+mn-cs"/>
        </a:defRPr>
      </a:lvl1pPr>
      <a:lvl2pPr marL="174625" indent="-174625" algn="l" defTabSz="914400" rtl="0" eaLnBrk="1" latinLnBrk="0" hangingPunct="1">
        <a:lnSpc>
          <a:spcPct val="110000"/>
        </a:lnSpc>
        <a:spcBef>
          <a:spcPts val="600"/>
        </a:spcBef>
        <a:spcAft>
          <a:spcPts val="0"/>
        </a:spcAft>
        <a:buClr>
          <a:schemeClr val="tx2"/>
        </a:buClr>
        <a:buSzPct val="120000"/>
        <a:buFont typeface="Arial" panose="020B0604020202020204" pitchFamily="34" charset="0"/>
        <a:buChar char="•"/>
        <a:defRPr sz="1600" b="1" i="0" kern="1200">
          <a:solidFill>
            <a:schemeClr val="tx1"/>
          </a:solidFill>
          <a:latin typeface="+mn-lt"/>
          <a:ea typeface="+mn-ea"/>
          <a:cs typeface="+mn-cs"/>
        </a:defRPr>
      </a:lvl2pPr>
      <a:lvl3pPr marL="358775" indent="-184150" algn="l" defTabSz="914400" rtl="0" eaLnBrk="1" latinLnBrk="0" hangingPunct="1">
        <a:lnSpc>
          <a:spcPct val="110000"/>
        </a:lnSpc>
        <a:spcBef>
          <a:spcPts val="300"/>
        </a:spcBef>
        <a:spcAft>
          <a:spcPts val="0"/>
        </a:spcAft>
        <a:buClr>
          <a:schemeClr val="tx2"/>
        </a:buClr>
        <a:buFont typeface="Arial" panose="020B0604020202020204" pitchFamily="34" charset="0"/>
        <a:buChar char="-"/>
        <a:defRPr sz="1600" b="0" kern="1200">
          <a:solidFill>
            <a:schemeClr val="tx1"/>
          </a:solidFill>
          <a:latin typeface="+mn-lt"/>
          <a:ea typeface="+mn-ea"/>
          <a:cs typeface="+mn-cs"/>
        </a:defRPr>
      </a:lvl3pPr>
      <a:lvl4pPr marL="530225" indent="-171450" algn="l" defTabSz="914400" rtl="0" eaLnBrk="1" latinLnBrk="0" hangingPunct="1">
        <a:lnSpc>
          <a:spcPct val="110000"/>
        </a:lnSpc>
        <a:spcBef>
          <a:spcPts val="0"/>
        </a:spcBef>
        <a:spcAft>
          <a:spcPts val="0"/>
        </a:spcAft>
        <a:buClr>
          <a:schemeClr val="tx2"/>
        </a:buClr>
        <a:buSzPct val="100000"/>
        <a:buFont typeface="Arial" panose="020B0604020202020204" pitchFamily="34" charset="0"/>
        <a:buChar char="•"/>
        <a:defRPr sz="1200" b="0" kern="1200">
          <a:solidFill>
            <a:schemeClr val="tx1"/>
          </a:solidFill>
          <a:latin typeface="+mn-lt"/>
          <a:ea typeface="+mn-ea"/>
          <a:cs typeface="+mn-cs"/>
        </a:defRPr>
      </a:lvl4pPr>
      <a:lvl5pPr marL="538163" indent="-80963" algn="l" defTabSz="914400" rtl="0" eaLnBrk="1" latinLnBrk="0" hangingPunct="1">
        <a:lnSpc>
          <a:spcPct val="110000"/>
        </a:lnSpc>
        <a:spcBef>
          <a:spcPts val="0"/>
        </a:spcBef>
        <a:spcAft>
          <a:spcPts val="0"/>
        </a:spcAft>
        <a:buFont typeface="Arial" panose="020B0604020202020204" pitchFamily="34" charset="0"/>
        <a:buNone/>
        <a:defRPr sz="12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 7" descr="Une image contenant alimentation&#10;&#10;Description générée automatiquement">
            <a:extLst>
              <a:ext uri="{FF2B5EF4-FFF2-40B4-BE49-F238E27FC236}">
                <a16:creationId xmlns:a16="http://schemas.microsoft.com/office/drawing/2014/main" id="{8E264B87-B7E8-47BF-BC87-2D2E37668E67}"/>
              </a:ext>
            </a:extLst>
          </p:cNvPr>
          <p:cNvPicPr>
            <a:picLocks noChangeAspect="1"/>
          </p:cNvPicPr>
          <p:nvPr/>
        </p:nvPicPr>
        <p:blipFill>
          <a:blip r:embed="rId46"/>
          <a:stretch>
            <a:fillRect/>
          </a:stretch>
        </p:blipFill>
        <p:spPr>
          <a:xfrm>
            <a:off x="9595390" y="5907628"/>
            <a:ext cx="2099671" cy="961074"/>
          </a:xfrm>
          <a:prstGeom prst="rect">
            <a:avLst/>
          </a:prstGeom>
        </p:spPr>
      </p:pic>
      <p:sp>
        <p:nvSpPr>
          <p:cNvPr id="4" name="Espace réservé de la date 3">
            <a:extLst>
              <a:ext uri="{FF2B5EF4-FFF2-40B4-BE49-F238E27FC236}">
                <a16:creationId xmlns:a16="http://schemas.microsoft.com/office/drawing/2014/main" id="{FDD59078-F0EA-4B2B-B92A-CB1D0AA4F88E}"/>
              </a:ext>
            </a:extLst>
          </p:cNvPr>
          <p:cNvSpPr>
            <a:spLocks noGrp="1"/>
          </p:cNvSpPr>
          <p:nvPr>
            <p:ph type="dt" sz="half" idx="2"/>
          </p:nvPr>
        </p:nvSpPr>
        <p:spPr>
          <a:xfrm>
            <a:off x="1273095" y="6229647"/>
            <a:ext cx="1800000" cy="288000"/>
          </a:xfrm>
          <a:prstGeom prst="rect">
            <a:avLst/>
          </a:prstGeom>
        </p:spPr>
        <p:txBody>
          <a:bodyPr vert="horz" lIns="91440" tIns="45720" rIns="0" bIns="45720" rtlCol="0" anchor="ctr">
            <a:noAutofit/>
          </a:bodyPr>
          <a:lstStyle>
            <a:lvl1pPr algn="r">
              <a:defRPr sz="1200">
                <a:solidFill>
                  <a:schemeClr val="tx1"/>
                </a:solidFill>
              </a:defRPr>
            </a:lvl1pPr>
          </a:lstStyle>
          <a:p>
            <a:fld id="{A860558D-47B3-CE46-BCFD-EEB8EC94E2E9}" type="datetime1">
              <a:rPr lang="fr-FR" smtClean="0">
                <a:solidFill>
                  <a:srgbClr val="0C419A"/>
                </a:solidFill>
              </a:rPr>
              <a:pPr/>
              <a:t>12/06/2026</a:t>
            </a:fld>
            <a:endParaRPr lang="fr-FR" dirty="0">
              <a:solidFill>
                <a:srgbClr val="0C419A"/>
              </a:solidFill>
            </a:endParaRPr>
          </a:p>
        </p:txBody>
      </p:sp>
      <p:sp>
        <p:nvSpPr>
          <p:cNvPr id="6" name="Espace réservé du numéro de diapositive 5">
            <a:extLst>
              <a:ext uri="{FF2B5EF4-FFF2-40B4-BE49-F238E27FC236}">
                <a16:creationId xmlns:a16="http://schemas.microsoft.com/office/drawing/2014/main" id="{2A1B493F-9EAA-4161-9132-F480E263F13A}"/>
              </a:ext>
            </a:extLst>
          </p:cNvPr>
          <p:cNvSpPr>
            <a:spLocks noGrp="1"/>
          </p:cNvSpPr>
          <p:nvPr>
            <p:ph type="sldNum" sz="quarter" idx="4"/>
          </p:nvPr>
        </p:nvSpPr>
        <p:spPr>
          <a:xfrm>
            <a:off x="395469" y="6229647"/>
            <a:ext cx="720000" cy="288000"/>
          </a:xfrm>
          <a:prstGeom prst="rect">
            <a:avLst/>
          </a:prstGeom>
        </p:spPr>
        <p:txBody>
          <a:bodyPr vert="horz" lIns="91440" tIns="45720" rIns="91440" bIns="45720" rtlCol="0" anchor="ctr">
            <a:noAutofit/>
          </a:bodyPr>
          <a:lstStyle>
            <a:lvl1pPr algn="l">
              <a:defRPr sz="1200">
                <a:solidFill>
                  <a:schemeClr val="tx1"/>
                </a:solidFill>
              </a:defRPr>
            </a:lvl1pPr>
          </a:lstStyle>
          <a:p>
            <a:fld id="{975A587B-5814-4D9B-9598-FE9CB954CB01}" type="slidenum">
              <a:rPr lang="fr-FR" smtClean="0">
                <a:solidFill>
                  <a:srgbClr val="0C419A"/>
                </a:solidFill>
              </a:rPr>
              <a:pPr/>
              <a:t>‹N°›</a:t>
            </a:fld>
            <a:endParaRPr lang="fr-FR" dirty="0">
              <a:solidFill>
                <a:srgbClr val="0C419A"/>
              </a:solidFill>
            </a:endParaRPr>
          </a:p>
        </p:txBody>
      </p:sp>
      <p:sp>
        <p:nvSpPr>
          <p:cNvPr id="12" name="Espace réservé du titre 11">
            <a:extLst>
              <a:ext uri="{FF2B5EF4-FFF2-40B4-BE49-F238E27FC236}">
                <a16:creationId xmlns:a16="http://schemas.microsoft.com/office/drawing/2014/main" id="{55144D2C-A2A5-B94C-B384-9177ADFC1F15}"/>
              </a:ext>
            </a:extLst>
          </p:cNvPr>
          <p:cNvSpPr>
            <a:spLocks noGrp="1"/>
          </p:cNvSpPr>
          <p:nvPr>
            <p:ph type="title"/>
          </p:nvPr>
        </p:nvSpPr>
        <p:spPr>
          <a:xfrm>
            <a:off x="498660" y="494778"/>
            <a:ext cx="11196000" cy="1114817"/>
          </a:xfrm>
          <a:prstGeom prst="rect">
            <a:avLst/>
          </a:prstGeom>
          <a:solidFill>
            <a:schemeClr val="tx1"/>
          </a:solidFill>
          <a:ln w="3175">
            <a:noFill/>
          </a:ln>
        </p:spPr>
        <p:txBody>
          <a:bodyPr vert="horz" lIns="864000" tIns="72000" rIns="72000" bIns="72000" rtlCol="0" anchor="ctr">
            <a:normAutofit/>
          </a:bodyPr>
          <a:lstStyle/>
          <a:p>
            <a:r>
              <a:rPr lang="fr-FR" dirty="0"/>
              <a:t>Cliquez pour ajouter un titre</a:t>
            </a:r>
          </a:p>
        </p:txBody>
      </p:sp>
      <p:sp>
        <p:nvSpPr>
          <p:cNvPr id="2" name="Espace réservé du texte 1">
            <a:extLst>
              <a:ext uri="{FF2B5EF4-FFF2-40B4-BE49-F238E27FC236}">
                <a16:creationId xmlns:a16="http://schemas.microsoft.com/office/drawing/2014/main" id="{9D6D73F9-492D-4585-A4AD-255F5B73B76F}"/>
              </a:ext>
            </a:extLst>
          </p:cNvPr>
          <p:cNvSpPr>
            <a:spLocks noGrp="1"/>
          </p:cNvSpPr>
          <p:nvPr>
            <p:ph type="body" idx="1"/>
          </p:nvPr>
        </p:nvSpPr>
        <p:spPr>
          <a:xfrm>
            <a:off x="1273095" y="2087731"/>
            <a:ext cx="10421565" cy="3780000"/>
          </a:xfrm>
          <a:prstGeom prst="rect">
            <a:avLst/>
          </a:prstGeom>
          <a:ln w="3175">
            <a:noFill/>
          </a:ln>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3"/>
            <a:endParaRPr lang="fr-FR" dirty="0"/>
          </a:p>
          <a:p>
            <a:pPr lvl="4"/>
            <a:endParaRPr lang="fr-FR" dirty="0"/>
          </a:p>
        </p:txBody>
      </p:sp>
    </p:spTree>
    <p:extLst>
      <p:ext uri="{BB962C8B-B14F-4D97-AF65-F5344CB8AC3E}">
        <p14:creationId xmlns:p14="http://schemas.microsoft.com/office/powerpoint/2010/main" val="2533093668"/>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 id="2147483768" r:id="rId18"/>
    <p:sldLayoutId id="2147483769" r:id="rId19"/>
    <p:sldLayoutId id="2147483770" r:id="rId20"/>
    <p:sldLayoutId id="2147483771" r:id="rId21"/>
    <p:sldLayoutId id="2147483772" r:id="rId22"/>
    <p:sldLayoutId id="2147483773" r:id="rId23"/>
    <p:sldLayoutId id="2147483774" r:id="rId24"/>
    <p:sldLayoutId id="2147483775" r:id="rId25"/>
    <p:sldLayoutId id="2147483776" r:id="rId26"/>
    <p:sldLayoutId id="2147483777" r:id="rId27"/>
    <p:sldLayoutId id="2147483778" r:id="rId28"/>
    <p:sldLayoutId id="2147483779" r:id="rId29"/>
    <p:sldLayoutId id="2147483780" r:id="rId30"/>
    <p:sldLayoutId id="2147483781" r:id="rId31"/>
    <p:sldLayoutId id="2147483782" r:id="rId32"/>
    <p:sldLayoutId id="2147483783" r:id="rId33"/>
    <p:sldLayoutId id="2147483784" r:id="rId34"/>
    <p:sldLayoutId id="2147483785" r:id="rId35"/>
    <p:sldLayoutId id="2147483786" r:id="rId36"/>
    <p:sldLayoutId id="2147483787" r:id="rId37"/>
    <p:sldLayoutId id="2147483788" r:id="rId38"/>
    <p:sldLayoutId id="2147483789" r:id="rId39"/>
    <p:sldLayoutId id="2147483790" r:id="rId40"/>
    <p:sldLayoutId id="2147483791" r:id="rId41"/>
    <p:sldLayoutId id="2147483792" r:id="rId42"/>
    <p:sldLayoutId id="2147483793" r:id="rId43"/>
    <p:sldLayoutId id="2147483794" r:id="rId44"/>
  </p:sldLayoutIdLst>
  <p:hf hdr="0" ftr="0"/>
  <p:txStyles>
    <p:titleStyle>
      <a:lvl1pPr algn="l" defTabSz="914400" rtl="0" eaLnBrk="1" latinLnBrk="0" hangingPunct="1">
        <a:lnSpc>
          <a:spcPct val="90000"/>
        </a:lnSpc>
        <a:spcBef>
          <a:spcPct val="0"/>
        </a:spcBef>
        <a:buNone/>
        <a:defRPr sz="2200" b="1" kern="1200" cap="all" baseline="0">
          <a:solidFill>
            <a:schemeClr val="bg1"/>
          </a:solidFill>
          <a:latin typeface="+mj-lt"/>
          <a:ea typeface="+mj-ea"/>
          <a:cs typeface="+mj-cs"/>
        </a:defRPr>
      </a:lvl1pPr>
    </p:titleStyle>
    <p:bodyStyle>
      <a:lvl1pPr marL="0" indent="0" algn="l" defTabSz="914400" rtl="0" eaLnBrk="1" latinLnBrk="0" hangingPunct="1">
        <a:lnSpc>
          <a:spcPct val="110000"/>
        </a:lnSpc>
        <a:spcBef>
          <a:spcPts val="600"/>
        </a:spcBef>
        <a:spcAft>
          <a:spcPts val="0"/>
        </a:spcAft>
        <a:buClr>
          <a:schemeClr val="tx2"/>
        </a:buClr>
        <a:buFont typeface="Symbol" panose="05050102010706020507" pitchFamily="18" charset="2"/>
        <a:buNone/>
        <a:defRPr sz="2000" b="0" kern="1200">
          <a:solidFill>
            <a:schemeClr val="tx2"/>
          </a:solidFill>
          <a:latin typeface="+mn-lt"/>
          <a:ea typeface="+mn-ea"/>
          <a:cs typeface="+mn-cs"/>
        </a:defRPr>
      </a:lvl1pPr>
      <a:lvl2pPr marL="174625" indent="-174625" algn="l" defTabSz="914400" rtl="0" eaLnBrk="1" latinLnBrk="0" hangingPunct="1">
        <a:lnSpc>
          <a:spcPct val="110000"/>
        </a:lnSpc>
        <a:spcBef>
          <a:spcPts val="600"/>
        </a:spcBef>
        <a:spcAft>
          <a:spcPts val="0"/>
        </a:spcAft>
        <a:buClr>
          <a:schemeClr val="tx2"/>
        </a:buClr>
        <a:buSzPct val="120000"/>
        <a:buFont typeface="Arial" panose="020B0604020202020204" pitchFamily="34" charset="0"/>
        <a:buChar char="•"/>
        <a:defRPr sz="1600" b="1" i="0" kern="1200">
          <a:solidFill>
            <a:schemeClr val="tx1"/>
          </a:solidFill>
          <a:latin typeface="+mn-lt"/>
          <a:ea typeface="+mn-ea"/>
          <a:cs typeface="+mn-cs"/>
        </a:defRPr>
      </a:lvl2pPr>
      <a:lvl3pPr marL="358775" indent="-184150" algn="l" defTabSz="914400" rtl="0" eaLnBrk="1" latinLnBrk="0" hangingPunct="1">
        <a:lnSpc>
          <a:spcPct val="110000"/>
        </a:lnSpc>
        <a:spcBef>
          <a:spcPts val="300"/>
        </a:spcBef>
        <a:spcAft>
          <a:spcPts val="0"/>
        </a:spcAft>
        <a:buClr>
          <a:schemeClr val="tx2"/>
        </a:buClr>
        <a:buFont typeface="Arial" panose="020B0604020202020204" pitchFamily="34" charset="0"/>
        <a:buChar char="-"/>
        <a:defRPr sz="1600" b="0" kern="1200">
          <a:solidFill>
            <a:schemeClr val="tx1"/>
          </a:solidFill>
          <a:latin typeface="+mn-lt"/>
          <a:ea typeface="+mn-ea"/>
          <a:cs typeface="+mn-cs"/>
        </a:defRPr>
      </a:lvl3pPr>
      <a:lvl4pPr marL="530225" indent="-171450" algn="l" defTabSz="914400" rtl="0" eaLnBrk="1" latinLnBrk="0" hangingPunct="1">
        <a:lnSpc>
          <a:spcPct val="110000"/>
        </a:lnSpc>
        <a:spcBef>
          <a:spcPts val="0"/>
        </a:spcBef>
        <a:spcAft>
          <a:spcPts val="0"/>
        </a:spcAft>
        <a:buClr>
          <a:schemeClr val="tx2"/>
        </a:buClr>
        <a:buSzPct val="100000"/>
        <a:buFont typeface="Arial" panose="020B0604020202020204" pitchFamily="34" charset="0"/>
        <a:buChar char="•"/>
        <a:defRPr sz="1200" b="0" kern="1200">
          <a:solidFill>
            <a:schemeClr val="tx1"/>
          </a:solidFill>
          <a:latin typeface="+mn-lt"/>
          <a:ea typeface="+mn-ea"/>
          <a:cs typeface="+mn-cs"/>
        </a:defRPr>
      </a:lvl4pPr>
      <a:lvl5pPr marL="538163" indent="-80963" algn="l" defTabSz="914400" rtl="0" eaLnBrk="1" latinLnBrk="0" hangingPunct="1">
        <a:lnSpc>
          <a:spcPct val="110000"/>
        </a:lnSpc>
        <a:spcBef>
          <a:spcPts val="0"/>
        </a:spcBef>
        <a:spcAft>
          <a:spcPts val="0"/>
        </a:spcAft>
        <a:buFont typeface="Arial" panose="020B0604020202020204" pitchFamily="34" charset="0"/>
        <a:buNone/>
        <a:defRPr sz="12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 7" descr="Une image contenant alimentation&#10;&#10;Description générée automatiquement">
            <a:extLst>
              <a:ext uri="{FF2B5EF4-FFF2-40B4-BE49-F238E27FC236}">
                <a16:creationId xmlns:a16="http://schemas.microsoft.com/office/drawing/2014/main" id="{8E264B87-B7E8-47BF-BC87-2D2E37668E67}"/>
              </a:ext>
            </a:extLst>
          </p:cNvPr>
          <p:cNvPicPr>
            <a:picLocks noChangeAspect="1"/>
          </p:cNvPicPr>
          <p:nvPr/>
        </p:nvPicPr>
        <p:blipFill>
          <a:blip r:embed="rId44"/>
          <a:stretch>
            <a:fillRect/>
          </a:stretch>
        </p:blipFill>
        <p:spPr>
          <a:xfrm>
            <a:off x="9595393" y="5907628"/>
            <a:ext cx="2099671" cy="961074"/>
          </a:xfrm>
          <a:prstGeom prst="rect">
            <a:avLst/>
          </a:prstGeom>
        </p:spPr>
      </p:pic>
      <p:sp>
        <p:nvSpPr>
          <p:cNvPr id="4" name="Espace réservé de la date 3">
            <a:extLst>
              <a:ext uri="{FF2B5EF4-FFF2-40B4-BE49-F238E27FC236}">
                <a16:creationId xmlns:a16="http://schemas.microsoft.com/office/drawing/2014/main" id="{FDD59078-F0EA-4B2B-B92A-CB1D0AA4F88E}"/>
              </a:ext>
            </a:extLst>
          </p:cNvPr>
          <p:cNvSpPr>
            <a:spLocks noGrp="1"/>
          </p:cNvSpPr>
          <p:nvPr>
            <p:ph type="dt" sz="half" idx="2"/>
          </p:nvPr>
        </p:nvSpPr>
        <p:spPr>
          <a:xfrm>
            <a:off x="1273095" y="6229647"/>
            <a:ext cx="1800000" cy="288000"/>
          </a:xfrm>
          <a:prstGeom prst="rect">
            <a:avLst/>
          </a:prstGeom>
        </p:spPr>
        <p:txBody>
          <a:bodyPr vert="horz" lIns="91440" tIns="45720" rIns="0" bIns="45720" rtlCol="0" anchor="ctr">
            <a:noAutofit/>
          </a:bodyPr>
          <a:lstStyle>
            <a:lvl1pPr algn="r">
              <a:defRPr sz="1200">
                <a:solidFill>
                  <a:schemeClr val="tx1"/>
                </a:solidFill>
              </a:defRPr>
            </a:lvl1pPr>
          </a:lstStyle>
          <a:p>
            <a:fld id="{708E4D2F-FFCC-40DE-8B25-1E1A058F2E25}" type="datetime4">
              <a:rPr lang="fr-FR" smtClean="0">
                <a:solidFill>
                  <a:srgbClr val="0C419A"/>
                </a:solidFill>
              </a:rPr>
              <a:pPr/>
              <a:t>12 juin 2026</a:t>
            </a:fld>
            <a:endParaRPr lang="fr-FR" dirty="0">
              <a:solidFill>
                <a:srgbClr val="0C419A"/>
              </a:solidFill>
            </a:endParaRPr>
          </a:p>
        </p:txBody>
      </p:sp>
      <p:sp>
        <p:nvSpPr>
          <p:cNvPr id="6" name="Espace réservé du numéro de diapositive 5">
            <a:extLst>
              <a:ext uri="{FF2B5EF4-FFF2-40B4-BE49-F238E27FC236}">
                <a16:creationId xmlns:a16="http://schemas.microsoft.com/office/drawing/2014/main" id="{2A1B493F-9EAA-4161-9132-F480E263F13A}"/>
              </a:ext>
            </a:extLst>
          </p:cNvPr>
          <p:cNvSpPr>
            <a:spLocks noGrp="1"/>
          </p:cNvSpPr>
          <p:nvPr>
            <p:ph type="sldNum" sz="quarter" idx="4"/>
          </p:nvPr>
        </p:nvSpPr>
        <p:spPr>
          <a:xfrm>
            <a:off x="395469" y="6229647"/>
            <a:ext cx="720000" cy="288000"/>
          </a:xfrm>
          <a:prstGeom prst="rect">
            <a:avLst/>
          </a:prstGeom>
        </p:spPr>
        <p:txBody>
          <a:bodyPr vert="horz" lIns="91440" tIns="45720" rIns="91440" bIns="45720" rtlCol="0" anchor="ctr">
            <a:noAutofit/>
          </a:bodyPr>
          <a:lstStyle>
            <a:lvl1pPr algn="l">
              <a:defRPr sz="1200">
                <a:solidFill>
                  <a:schemeClr val="tx1"/>
                </a:solidFill>
              </a:defRPr>
            </a:lvl1pPr>
          </a:lstStyle>
          <a:p>
            <a:fld id="{975A587B-5814-4D9B-9598-FE9CB954CB01}" type="slidenum">
              <a:rPr lang="fr-FR" smtClean="0">
                <a:solidFill>
                  <a:srgbClr val="0C419A"/>
                </a:solidFill>
              </a:rPr>
              <a:pPr/>
              <a:t>‹N°›</a:t>
            </a:fld>
            <a:endParaRPr lang="fr-FR" dirty="0">
              <a:solidFill>
                <a:srgbClr val="0C419A"/>
              </a:solidFill>
            </a:endParaRPr>
          </a:p>
        </p:txBody>
      </p:sp>
      <p:sp>
        <p:nvSpPr>
          <p:cNvPr id="12" name="Espace réservé du titre 11">
            <a:extLst>
              <a:ext uri="{FF2B5EF4-FFF2-40B4-BE49-F238E27FC236}">
                <a16:creationId xmlns:a16="http://schemas.microsoft.com/office/drawing/2014/main" id="{55144D2C-A2A5-B94C-B384-9177ADFC1F15}"/>
              </a:ext>
            </a:extLst>
          </p:cNvPr>
          <p:cNvSpPr>
            <a:spLocks noGrp="1"/>
          </p:cNvSpPr>
          <p:nvPr>
            <p:ph type="title"/>
          </p:nvPr>
        </p:nvSpPr>
        <p:spPr>
          <a:xfrm>
            <a:off x="498660" y="494778"/>
            <a:ext cx="11196000" cy="1114817"/>
          </a:xfrm>
          <a:prstGeom prst="rect">
            <a:avLst/>
          </a:prstGeom>
          <a:solidFill>
            <a:schemeClr val="tx1"/>
          </a:solidFill>
          <a:ln w="3175">
            <a:noFill/>
          </a:ln>
        </p:spPr>
        <p:txBody>
          <a:bodyPr vert="horz" lIns="864000" tIns="72000" rIns="72000" bIns="72000" rtlCol="0" anchor="ctr">
            <a:normAutofit/>
          </a:bodyPr>
          <a:lstStyle/>
          <a:p>
            <a:r>
              <a:rPr lang="fr-FR" dirty="0"/>
              <a:t>Cliquez pour ajouter un titre</a:t>
            </a:r>
          </a:p>
        </p:txBody>
      </p:sp>
      <p:sp>
        <p:nvSpPr>
          <p:cNvPr id="2" name="Espace réservé du texte 1">
            <a:extLst>
              <a:ext uri="{FF2B5EF4-FFF2-40B4-BE49-F238E27FC236}">
                <a16:creationId xmlns:a16="http://schemas.microsoft.com/office/drawing/2014/main" id="{9D6D73F9-492D-4585-A4AD-255F5B73B76F}"/>
              </a:ext>
            </a:extLst>
          </p:cNvPr>
          <p:cNvSpPr>
            <a:spLocks noGrp="1"/>
          </p:cNvSpPr>
          <p:nvPr>
            <p:ph type="body" idx="1"/>
          </p:nvPr>
        </p:nvSpPr>
        <p:spPr>
          <a:xfrm>
            <a:off x="1273095" y="2087731"/>
            <a:ext cx="10421565" cy="3780000"/>
          </a:xfrm>
          <a:prstGeom prst="rect">
            <a:avLst/>
          </a:prstGeom>
          <a:ln w="3175">
            <a:noFill/>
          </a:ln>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3"/>
            <a:endParaRPr lang="fr-FR" dirty="0"/>
          </a:p>
          <a:p>
            <a:pPr lvl="4"/>
            <a:endParaRPr lang="fr-FR" dirty="0"/>
          </a:p>
        </p:txBody>
      </p:sp>
    </p:spTree>
    <p:extLst>
      <p:ext uri="{BB962C8B-B14F-4D97-AF65-F5344CB8AC3E}">
        <p14:creationId xmlns:p14="http://schemas.microsoft.com/office/powerpoint/2010/main" val="454812196"/>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52" r:id="rId12"/>
    <p:sldLayoutId id="2147483853" r:id="rId13"/>
    <p:sldLayoutId id="2147483854" r:id="rId14"/>
    <p:sldLayoutId id="2147483855" r:id="rId15"/>
    <p:sldLayoutId id="2147483856" r:id="rId16"/>
    <p:sldLayoutId id="2147483857" r:id="rId17"/>
    <p:sldLayoutId id="2147483858" r:id="rId18"/>
    <p:sldLayoutId id="2147483859" r:id="rId19"/>
    <p:sldLayoutId id="2147483860" r:id="rId20"/>
    <p:sldLayoutId id="2147483861" r:id="rId21"/>
    <p:sldLayoutId id="2147483862" r:id="rId22"/>
    <p:sldLayoutId id="2147483863" r:id="rId23"/>
    <p:sldLayoutId id="2147483864" r:id="rId24"/>
    <p:sldLayoutId id="2147483865" r:id="rId25"/>
    <p:sldLayoutId id="2147483866" r:id="rId26"/>
    <p:sldLayoutId id="2147483867" r:id="rId27"/>
    <p:sldLayoutId id="2147483868" r:id="rId28"/>
    <p:sldLayoutId id="2147483869" r:id="rId29"/>
    <p:sldLayoutId id="2147483870" r:id="rId30"/>
    <p:sldLayoutId id="2147483871" r:id="rId31"/>
    <p:sldLayoutId id="2147483872" r:id="rId32"/>
    <p:sldLayoutId id="2147483873" r:id="rId33"/>
    <p:sldLayoutId id="2147483874" r:id="rId34"/>
    <p:sldLayoutId id="2147483875" r:id="rId35"/>
    <p:sldLayoutId id="2147483876" r:id="rId36"/>
    <p:sldLayoutId id="2147483877" r:id="rId37"/>
    <p:sldLayoutId id="2147483878" r:id="rId38"/>
    <p:sldLayoutId id="2147483879" r:id="rId39"/>
    <p:sldLayoutId id="2147483880" r:id="rId40"/>
    <p:sldLayoutId id="2147483881" r:id="rId41"/>
    <p:sldLayoutId id="2147483882" r:id="rId42"/>
  </p:sldLayoutIdLst>
  <p:hf sldNum="0" hdr="0" ftr="0"/>
  <p:txStyles>
    <p:titleStyle>
      <a:lvl1pPr algn="l" defTabSz="914400" rtl="0" eaLnBrk="1" latinLnBrk="0" hangingPunct="1">
        <a:lnSpc>
          <a:spcPct val="90000"/>
        </a:lnSpc>
        <a:spcBef>
          <a:spcPct val="0"/>
        </a:spcBef>
        <a:buNone/>
        <a:defRPr sz="2200" b="1" kern="1200" cap="all" baseline="0">
          <a:solidFill>
            <a:schemeClr val="bg1"/>
          </a:solidFill>
          <a:latin typeface="+mj-lt"/>
          <a:ea typeface="+mj-ea"/>
          <a:cs typeface="+mj-cs"/>
        </a:defRPr>
      </a:lvl1pPr>
    </p:titleStyle>
    <p:bodyStyle>
      <a:lvl1pPr marL="0" indent="0" algn="l" defTabSz="914400" rtl="0" eaLnBrk="1" latinLnBrk="0" hangingPunct="1">
        <a:lnSpc>
          <a:spcPct val="110000"/>
        </a:lnSpc>
        <a:spcBef>
          <a:spcPts val="600"/>
        </a:spcBef>
        <a:spcAft>
          <a:spcPts val="0"/>
        </a:spcAft>
        <a:buClr>
          <a:schemeClr val="tx2"/>
        </a:buClr>
        <a:buFont typeface="Symbol" panose="05050102010706020507" pitchFamily="18" charset="2"/>
        <a:buNone/>
        <a:defRPr sz="2000" b="0" kern="1200">
          <a:solidFill>
            <a:schemeClr val="tx2"/>
          </a:solidFill>
          <a:latin typeface="+mn-lt"/>
          <a:ea typeface="+mn-ea"/>
          <a:cs typeface="+mn-cs"/>
        </a:defRPr>
      </a:lvl1pPr>
      <a:lvl2pPr marL="174625" indent="-174625" algn="l" defTabSz="914400" rtl="0" eaLnBrk="1" latinLnBrk="0" hangingPunct="1">
        <a:lnSpc>
          <a:spcPct val="110000"/>
        </a:lnSpc>
        <a:spcBef>
          <a:spcPts val="600"/>
        </a:spcBef>
        <a:spcAft>
          <a:spcPts val="0"/>
        </a:spcAft>
        <a:buClr>
          <a:schemeClr val="tx2"/>
        </a:buClr>
        <a:buSzPct val="120000"/>
        <a:buFont typeface="Arial" panose="020B0604020202020204" pitchFamily="34" charset="0"/>
        <a:buChar char="•"/>
        <a:defRPr sz="1600" b="1" i="0" kern="1200">
          <a:solidFill>
            <a:schemeClr val="tx1"/>
          </a:solidFill>
          <a:latin typeface="+mn-lt"/>
          <a:ea typeface="+mn-ea"/>
          <a:cs typeface="+mn-cs"/>
        </a:defRPr>
      </a:lvl2pPr>
      <a:lvl3pPr marL="358775" indent="-184150" algn="l" defTabSz="914400" rtl="0" eaLnBrk="1" latinLnBrk="0" hangingPunct="1">
        <a:lnSpc>
          <a:spcPct val="110000"/>
        </a:lnSpc>
        <a:spcBef>
          <a:spcPts val="300"/>
        </a:spcBef>
        <a:spcAft>
          <a:spcPts val="0"/>
        </a:spcAft>
        <a:buClr>
          <a:schemeClr val="tx2"/>
        </a:buClr>
        <a:buFont typeface="Arial" panose="020B0604020202020204" pitchFamily="34" charset="0"/>
        <a:buChar char="-"/>
        <a:defRPr sz="1600" b="0" kern="1200">
          <a:solidFill>
            <a:schemeClr val="tx1"/>
          </a:solidFill>
          <a:latin typeface="+mn-lt"/>
          <a:ea typeface="+mn-ea"/>
          <a:cs typeface="+mn-cs"/>
        </a:defRPr>
      </a:lvl3pPr>
      <a:lvl4pPr marL="530225" indent="-171450" algn="l" defTabSz="914400" rtl="0" eaLnBrk="1" latinLnBrk="0" hangingPunct="1">
        <a:lnSpc>
          <a:spcPct val="110000"/>
        </a:lnSpc>
        <a:spcBef>
          <a:spcPts val="0"/>
        </a:spcBef>
        <a:spcAft>
          <a:spcPts val="0"/>
        </a:spcAft>
        <a:buClr>
          <a:schemeClr val="tx2"/>
        </a:buClr>
        <a:buSzPct val="100000"/>
        <a:buFont typeface="Arial" panose="020B0604020202020204" pitchFamily="34" charset="0"/>
        <a:buChar char="•"/>
        <a:defRPr sz="1200" b="0" kern="1200">
          <a:solidFill>
            <a:schemeClr val="tx1"/>
          </a:solidFill>
          <a:latin typeface="+mn-lt"/>
          <a:ea typeface="+mn-ea"/>
          <a:cs typeface="+mn-cs"/>
        </a:defRPr>
      </a:lvl4pPr>
      <a:lvl5pPr marL="538163" indent="-80963" algn="l" defTabSz="914400" rtl="0" eaLnBrk="1" latinLnBrk="0" hangingPunct="1">
        <a:lnSpc>
          <a:spcPct val="110000"/>
        </a:lnSpc>
        <a:spcBef>
          <a:spcPts val="0"/>
        </a:spcBef>
        <a:spcAft>
          <a:spcPts val="0"/>
        </a:spcAft>
        <a:buFont typeface="Arial" panose="020B0604020202020204" pitchFamily="34" charset="0"/>
        <a:buNone/>
        <a:defRPr sz="12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hyperlink" Target="Trames%20mod&#232;les-%20presentation.pdf" TargetMode="External"/><Relationship Id="rId2" Type="http://schemas.openxmlformats.org/officeDocument/2006/relationships/notesSlide" Target="../notesSlides/notesSlide11.xml"/><Relationship Id="rId1" Type="http://schemas.openxmlformats.org/officeDocument/2006/relationships/slideLayout" Target="../slideLayouts/slideLayout3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3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32.xml"/><Relationship Id="rId5" Type="http://schemas.openxmlformats.org/officeDocument/2006/relationships/image" Target="../media/image12.pn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hyperlink" Target="https://teams.microsoft.com/l/meetup-join/19%3ameeting_NjBlNmYyMGQtZTMwMy00MGRjLTgwMjItYjRlOTVkMjVkOWNk%40thread.v2/0?context=%7b%22Tid%22%3a%22035e5292-5a25-4509-bb08-a555f7d31a8b%22%2c%22Oid%22%3a%227056ed6a-3c72-4586-bf3f-ebfea1ecf8f4%22%7d" TargetMode="External"/><Relationship Id="rId2" Type="http://schemas.openxmlformats.org/officeDocument/2006/relationships/notesSlide" Target="../notesSlides/notesSlide14.xml"/><Relationship Id="rId1" Type="http://schemas.openxmlformats.org/officeDocument/2006/relationships/slideLayout" Target="../slideLayouts/slideLayout32.xml"/></Relationships>
</file>

<file path=ppt/slides/_rels/slide19.xml.rels><?xml version="1.0" encoding="UTF-8" standalone="yes"?>
<Relationships xmlns="http://schemas.openxmlformats.org/package/2006/relationships"><Relationship Id="rId3" Type="http://schemas.openxmlformats.org/officeDocument/2006/relationships/hyperlink" Target="mailto:ars-oc-dd31-premier-recours@ars.sante.fr" TargetMode="External"/><Relationship Id="rId2" Type="http://schemas.openxmlformats.org/officeDocument/2006/relationships/notesSlide" Target="../notesSlides/notesSlide15.xml"/><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2.xml"/></Relationships>
</file>

<file path=ppt/slides/_rels/slide24.xml.rels><?xml version="1.0" encoding="UTF-8" standalone="yes"?>
<Relationships xmlns="http://schemas.openxmlformats.org/package/2006/relationships"><Relationship Id="rId2" Type="http://schemas.openxmlformats.org/officeDocument/2006/relationships/hyperlink" Target="https://partenaires.cpam31.fr/l-exercice-coordonne/" TargetMode="External"/><Relationship Id="rId1" Type="http://schemas.openxmlformats.org/officeDocument/2006/relationships/slideLayout" Target="../slideLayouts/slideLayout32.xml"/></Relationships>
</file>

<file path=ppt/slides/_rels/slide25.xml.rels><?xml version="1.0" encoding="UTF-8" standalone="yes"?>
<Relationships xmlns="http://schemas.openxmlformats.org/package/2006/relationships"><Relationship Id="rId3" Type="http://schemas.openxmlformats.org/officeDocument/2006/relationships/hyperlink" Target="PPT%20semaine%20de%20l'insuffisance%20cardiaque%20(ABCD%20+%20Sel)%20compress&#233;.pdf" TargetMode="External"/><Relationship Id="rId2" Type="http://schemas.openxmlformats.org/officeDocument/2006/relationships/hyperlink" Target="2026.06.11%20-%20Info%20Sem%20IC%20MSP-%20Copie.pptx" TargetMode="External"/><Relationship Id="rId1" Type="http://schemas.openxmlformats.org/officeDocument/2006/relationships/slideLayout" Target="../slideLayouts/slideLayout32.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4.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3.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32.xml"/><Relationship Id="rId4" Type="http://schemas.openxmlformats.org/officeDocument/2006/relationships/chart" Target="../charts/chart2.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7.xml"/><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pPr algn="ctr"/>
            <a:br>
              <a:rPr lang="fr-FR" sz="2800" dirty="0"/>
            </a:br>
            <a:r>
              <a:rPr lang="fr-FR" sz="2800" dirty="0"/>
              <a:t>Réunion des coordinateurs de MSP </a:t>
            </a:r>
            <a:br>
              <a:rPr lang="fr-FR" sz="2800" dirty="0"/>
            </a:br>
            <a:br>
              <a:rPr lang="fr-FR" sz="2800" dirty="0"/>
            </a:br>
            <a:r>
              <a:rPr lang="fr-FR" sz="2800" dirty="0"/>
              <a:t>LE 11 JUIN 2026 </a:t>
            </a:r>
            <a:br>
              <a:rPr lang="fr-FR" sz="2800" dirty="0"/>
            </a:br>
            <a:endParaRPr lang="fr-FR" sz="2800" dirty="0"/>
          </a:p>
        </p:txBody>
      </p:sp>
      <p:sp>
        <p:nvSpPr>
          <p:cNvPr id="3" name="Espace réservé de la date 2"/>
          <p:cNvSpPr>
            <a:spLocks noGrp="1"/>
          </p:cNvSpPr>
          <p:nvPr>
            <p:ph type="dt" sz="half" idx="10"/>
          </p:nvPr>
        </p:nvSpPr>
        <p:spPr/>
        <p:txBody>
          <a:bodyPr/>
          <a:lstStyle/>
          <a:p>
            <a:fld id="{283CFBEF-98C3-6C4D-AECE-A89E43EA2455}" type="datetime1">
              <a:rPr lang="fr-FR" smtClean="0"/>
              <a:t>12/06/2026</a:t>
            </a:fld>
            <a:endParaRPr lang="fr-FR" dirty="0"/>
          </a:p>
        </p:txBody>
      </p:sp>
      <p:sp>
        <p:nvSpPr>
          <p:cNvPr id="5" name="Espace réservé du texte 4"/>
          <p:cNvSpPr>
            <a:spLocks noGrp="1"/>
          </p:cNvSpPr>
          <p:nvPr>
            <p:ph type="body" sz="quarter" idx="13"/>
          </p:nvPr>
        </p:nvSpPr>
        <p:spPr>
          <a:xfrm>
            <a:off x="4867422" y="5957635"/>
            <a:ext cx="6797939" cy="316555"/>
          </a:xfrm>
        </p:spPr>
        <p:txBody>
          <a:bodyPr>
            <a:normAutofit fontScale="92500" lnSpcReduction="20000"/>
          </a:bodyPr>
          <a:lstStyle/>
          <a:p>
            <a:r>
              <a:rPr lang="fr-FR" dirty="0"/>
              <a:t>CPAM 31</a:t>
            </a:r>
          </a:p>
        </p:txBody>
      </p:sp>
    </p:spTree>
    <p:extLst>
      <p:ext uri="{BB962C8B-B14F-4D97-AF65-F5344CB8AC3E}">
        <p14:creationId xmlns:p14="http://schemas.microsoft.com/office/powerpoint/2010/main" val="21131510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A29DD81C-6ACC-CB60-B7DA-71F6A9B168F9}"/>
              </a:ext>
            </a:extLst>
          </p:cNvPr>
          <p:cNvSpPr>
            <a:spLocks noGrp="1"/>
          </p:cNvSpPr>
          <p:nvPr>
            <p:ph type="sldNum" sz="quarter" idx="16"/>
          </p:nvPr>
        </p:nvSpPr>
        <p:spPr/>
        <p:txBody>
          <a:bodyPr/>
          <a:lstStyle/>
          <a:p>
            <a:fld id="{975A587B-5814-4D9B-9598-FE9CB954CB01}" type="slidenum">
              <a:rPr lang="fr-FR" smtClean="0"/>
              <a:pPr/>
              <a:t>10</a:t>
            </a:fld>
            <a:endParaRPr lang="fr-FR" dirty="0"/>
          </a:p>
        </p:txBody>
      </p:sp>
      <p:sp>
        <p:nvSpPr>
          <p:cNvPr id="3" name="Titre 2">
            <a:extLst>
              <a:ext uri="{FF2B5EF4-FFF2-40B4-BE49-F238E27FC236}">
                <a16:creationId xmlns:a16="http://schemas.microsoft.com/office/drawing/2014/main" id="{371E2A99-3DF9-C769-4E88-C3E80C7E61FC}"/>
              </a:ext>
            </a:extLst>
          </p:cNvPr>
          <p:cNvSpPr>
            <a:spLocks noGrp="1"/>
          </p:cNvSpPr>
          <p:nvPr>
            <p:ph type="title"/>
          </p:nvPr>
        </p:nvSpPr>
        <p:spPr/>
        <p:txBody>
          <a:bodyPr/>
          <a:lstStyle/>
          <a:p>
            <a:pPr algn="ctr"/>
            <a:r>
              <a:rPr lang="fr-FR" dirty="0"/>
              <a:t>Points de vigilance</a:t>
            </a:r>
          </a:p>
        </p:txBody>
      </p:sp>
      <p:sp>
        <p:nvSpPr>
          <p:cNvPr id="4" name="Espace réservé du contenu 3">
            <a:extLst>
              <a:ext uri="{FF2B5EF4-FFF2-40B4-BE49-F238E27FC236}">
                <a16:creationId xmlns:a16="http://schemas.microsoft.com/office/drawing/2014/main" id="{3200ADDD-498A-CFC9-A94D-099DD7387FD2}"/>
              </a:ext>
            </a:extLst>
          </p:cNvPr>
          <p:cNvSpPr>
            <a:spLocks noGrp="1"/>
          </p:cNvSpPr>
          <p:nvPr>
            <p:ph sz="quarter" idx="17"/>
          </p:nvPr>
        </p:nvSpPr>
        <p:spPr/>
        <p:txBody>
          <a:bodyPr>
            <a:normAutofit lnSpcReduction="10000"/>
          </a:bodyPr>
          <a:lstStyle/>
          <a:p>
            <a:pPr marL="342900" indent="-342900">
              <a:buFont typeface="Wingdings" panose="05000000000000000000" pitchFamily="2" charset="2"/>
              <a:buChar char="Ø"/>
            </a:pPr>
            <a:r>
              <a:rPr lang="fr-FR" sz="1800" dirty="0">
                <a:solidFill>
                  <a:srgbClr val="004AAC"/>
                </a:solidFill>
                <a:latin typeface="+mj-lt"/>
              </a:rPr>
              <a:t>Indicateur Amplitude Horaire</a:t>
            </a:r>
          </a:p>
          <a:p>
            <a:r>
              <a:rPr lang="fr-FR" sz="1800" dirty="0">
                <a:solidFill>
                  <a:srgbClr val="004AAC"/>
                </a:solidFill>
                <a:latin typeface="+mj-lt"/>
              </a:rPr>
              <a:t>Samedi matin : 4H d’ouverture minimum</a:t>
            </a:r>
          </a:p>
          <a:p>
            <a:pPr marL="285750" indent="-285750">
              <a:buFont typeface="Wingdings" panose="05000000000000000000" pitchFamily="2" charset="2"/>
              <a:buChar char="Ø"/>
            </a:pPr>
            <a:r>
              <a:rPr lang="fr-FR" sz="1800" b="0" i="0" u="none" strike="noStrike" baseline="0" dirty="0">
                <a:solidFill>
                  <a:srgbClr val="004AAC"/>
                </a:solidFill>
                <a:latin typeface="+mj-lt"/>
              </a:rPr>
              <a:t>Liste des PS</a:t>
            </a:r>
          </a:p>
          <a:p>
            <a:r>
              <a:rPr lang="fr-FR" sz="1800" b="0" i="0" u="none" strike="noStrike" baseline="0" dirty="0">
                <a:solidFill>
                  <a:srgbClr val="004AAC"/>
                </a:solidFill>
                <a:latin typeface="+mj-lt"/>
              </a:rPr>
              <a:t>Seuls les professionnels de santé </a:t>
            </a:r>
            <a:r>
              <a:rPr lang="fr-FR" sz="1800" b="1" i="0" u="none" strike="noStrike" baseline="0" dirty="0">
                <a:solidFill>
                  <a:srgbClr val="004AAC"/>
                </a:solidFill>
                <a:latin typeface="+mj-lt"/>
              </a:rPr>
              <a:t>libéraux</a:t>
            </a:r>
            <a:r>
              <a:rPr lang="fr-FR" sz="1800" b="0" i="0" u="none" strike="noStrike" baseline="0" dirty="0">
                <a:solidFill>
                  <a:srgbClr val="004AAC"/>
                </a:solidFill>
                <a:latin typeface="+mj-lt"/>
              </a:rPr>
              <a:t> (et </a:t>
            </a:r>
            <a:r>
              <a:rPr lang="fr-FR" sz="1800" dirty="0">
                <a:solidFill>
                  <a:srgbClr val="004AAC"/>
                </a:solidFill>
                <a:latin typeface="+mj-lt"/>
              </a:rPr>
              <a:t>pas les salariés) </a:t>
            </a:r>
            <a:r>
              <a:rPr lang="fr-FR" sz="1800" b="0" i="0" u="none" strike="noStrike" baseline="0" dirty="0">
                <a:solidFill>
                  <a:srgbClr val="004AAC"/>
                </a:solidFill>
                <a:latin typeface="+mj-lt"/>
              </a:rPr>
              <a:t>sont retenus dans le calcul de la rémunération ACI</a:t>
            </a:r>
          </a:p>
          <a:p>
            <a:pPr marL="285750" indent="-285750">
              <a:buFont typeface="Wingdings" panose="05000000000000000000" pitchFamily="2" charset="2"/>
              <a:buChar char="Ø"/>
            </a:pPr>
            <a:r>
              <a:rPr lang="fr-FR" sz="1800" b="0" i="0" u="none" strike="noStrike" baseline="0" dirty="0">
                <a:solidFill>
                  <a:srgbClr val="004AAC"/>
                </a:solidFill>
                <a:latin typeface="+mj-lt"/>
              </a:rPr>
              <a:t>Protocole pluri professionnel </a:t>
            </a:r>
          </a:p>
          <a:p>
            <a:r>
              <a:rPr lang="fr-FR" sz="1800" dirty="0">
                <a:solidFill>
                  <a:srgbClr val="004AAC"/>
                </a:solidFill>
                <a:latin typeface="+mj-lt"/>
              </a:rPr>
              <a:t>Bilan annuel (quantitatif et qualitatif) à communiquer selon les critères d’évaluation définis </a:t>
            </a:r>
          </a:p>
          <a:p>
            <a:pPr marL="285750" indent="-285750">
              <a:buFont typeface="Wingdings" panose="05000000000000000000" pitchFamily="2" charset="2"/>
              <a:buChar char="Ø"/>
            </a:pPr>
            <a:r>
              <a:rPr lang="fr-FR" sz="1800" dirty="0">
                <a:solidFill>
                  <a:srgbClr val="004AAC"/>
                </a:solidFill>
                <a:latin typeface="+mj-lt"/>
              </a:rPr>
              <a:t>Rappels</a:t>
            </a:r>
          </a:p>
          <a:p>
            <a:r>
              <a:rPr lang="fr-FR" sz="1800" dirty="0">
                <a:solidFill>
                  <a:srgbClr val="004AAC"/>
                </a:solidFill>
                <a:latin typeface="+mj-lt"/>
              </a:rPr>
              <a:t>-Mettre à jour le </a:t>
            </a:r>
            <a:r>
              <a:rPr lang="fr-FR" sz="1800" b="1" dirty="0">
                <a:solidFill>
                  <a:srgbClr val="004AAC"/>
                </a:solidFill>
                <a:latin typeface="+mj-lt"/>
              </a:rPr>
              <a:t>projet de santé </a:t>
            </a:r>
            <a:r>
              <a:rPr lang="fr-FR" sz="1800" dirty="0">
                <a:solidFill>
                  <a:srgbClr val="004AAC"/>
                </a:solidFill>
                <a:latin typeface="+mj-lt"/>
              </a:rPr>
              <a:t>lors de modifications substantielles. Il peut être envoyé à l’EC à tout moment dans l’année ou déposé dans Démarches Numériques lors des bilans ACI</a:t>
            </a:r>
          </a:p>
          <a:p>
            <a:r>
              <a:rPr lang="fr-FR" sz="1800" dirty="0">
                <a:solidFill>
                  <a:srgbClr val="004AAC"/>
                </a:solidFill>
                <a:latin typeface="+mj-lt"/>
              </a:rPr>
              <a:t>-Déposer les derniers </a:t>
            </a:r>
            <a:r>
              <a:rPr lang="fr-FR" sz="1800" b="1" dirty="0">
                <a:solidFill>
                  <a:srgbClr val="004AAC"/>
                </a:solidFill>
                <a:latin typeface="+mj-lt"/>
              </a:rPr>
              <a:t>statuts SISA </a:t>
            </a:r>
            <a:r>
              <a:rPr lang="fr-FR" sz="1800" dirty="0">
                <a:solidFill>
                  <a:srgbClr val="004AAC"/>
                </a:solidFill>
                <a:latin typeface="+mj-lt"/>
              </a:rPr>
              <a:t>ou PV d’AG afin de vérifier le statut du professionnel de santé</a:t>
            </a:r>
          </a:p>
          <a:p>
            <a:r>
              <a:rPr lang="fr-FR" sz="1800" dirty="0">
                <a:solidFill>
                  <a:srgbClr val="004AAC"/>
                </a:solidFill>
                <a:latin typeface="+mj-lt"/>
              </a:rPr>
              <a:t>-Utiliser la messagerie de la plateforme Démarches Numériques pour tout échange relatif au bilan ACI</a:t>
            </a:r>
          </a:p>
          <a:p>
            <a:endParaRPr lang="fr-FR" sz="1800" dirty="0">
              <a:solidFill>
                <a:srgbClr val="004AAC"/>
              </a:solidFill>
              <a:latin typeface="+mj-lt"/>
            </a:endParaRPr>
          </a:p>
          <a:p>
            <a:endParaRPr lang="fr-FR" sz="1800" b="0" i="0" u="none" strike="noStrike" baseline="0" dirty="0">
              <a:solidFill>
                <a:srgbClr val="004AAC"/>
              </a:solidFill>
              <a:latin typeface="+mj-lt"/>
            </a:endParaRPr>
          </a:p>
          <a:p>
            <a:endParaRPr lang="fr-FR" sz="1800" b="0" i="0" u="none" strike="noStrike" baseline="0" dirty="0">
              <a:solidFill>
                <a:srgbClr val="004AAC"/>
              </a:solidFill>
              <a:latin typeface="+mj-lt"/>
            </a:endParaRPr>
          </a:p>
        </p:txBody>
      </p:sp>
    </p:spTree>
    <p:extLst>
      <p:ext uri="{BB962C8B-B14F-4D97-AF65-F5344CB8AC3E}">
        <p14:creationId xmlns:p14="http://schemas.microsoft.com/office/powerpoint/2010/main" val="23434458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27"/>
          </p:nvPr>
        </p:nvSpPr>
        <p:spPr>
          <a:solidFill>
            <a:schemeClr val="tx1"/>
          </a:solidFill>
        </p:spPr>
        <p:txBody>
          <a:bodyPr/>
          <a:lstStyle/>
          <a:p>
            <a:endParaRPr lang="fr-FR" dirty="0"/>
          </a:p>
        </p:txBody>
      </p:sp>
      <p:sp>
        <p:nvSpPr>
          <p:cNvPr id="3" name="Espace réservé du texte 2"/>
          <p:cNvSpPr>
            <a:spLocks noGrp="1"/>
          </p:cNvSpPr>
          <p:nvPr>
            <p:ph type="body" idx="1"/>
          </p:nvPr>
        </p:nvSpPr>
        <p:spPr/>
        <p:txBody>
          <a:bodyPr>
            <a:normAutofit fontScale="92500" lnSpcReduction="20000"/>
          </a:bodyPr>
          <a:lstStyle/>
          <a:p>
            <a:r>
              <a:rPr lang="fr-FR" dirty="0"/>
              <a:t>02</a:t>
            </a:r>
          </a:p>
        </p:txBody>
      </p:sp>
      <p:sp>
        <p:nvSpPr>
          <p:cNvPr id="4" name="Espace réservé du texte 3"/>
          <p:cNvSpPr>
            <a:spLocks noGrp="1"/>
          </p:cNvSpPr>
          <p:nvPr>
            <p:ph type="body" sz="quarter" idx="3"/>
          </p:nvPr>
        </p:nvSpPr>
        <p:spPr>
          <a:xfrm>
            <a:off x="2677920" y="3000049"/>
            <a:ext cx="7004031" cy="1844906"/>
          </a:xfrm>
        </p:spPr>
        <p:txBody>
          <a:bodyPr>
            <a:normAutofit/>
          </a:bodyPr>
          <a:lstStyle/>
          <a:p>
            <a:r>
              <a:rPr lang="fr-FR" dirty="0"/>
              <a:t>ACCOMPAGNEMENT</a:t>
            </a:r>
          </a:p>
        </p:txBody>
      </p:sp>
      <p:sp>
        <p:nvSpPr>
          <p:cNvPr id="5" name="Espace réservé du numéro de diapositive 4"/>
          <p:cNvSpPr>
            <a:spLocks noGrp="1"/>
          </p:cNvSpPr>
          <p:nvPr>
            <p:ph type="sldNum" sz="quarter" idx="26"/>
          </p:nvPr>
        </p:nvSpPr>
        <p:spPr/>
        <p:txBody>
          <a:bodyPr/>
          <a:lstStyle/>
          <a:p>
            <a:fld id="{975A587B-5814-4D9B-9598-FE9CB954CB01}" type="slidenum">
              <a:rPr lang="fr-FR" smtClean="0"/>
              <a:pPr/>
              <a:t>11</a:t>
            </a:fld>
            <a:endParaRPr lang="fr-FR" dirty="0"/>
          </a:p>
        </p:txBody>
      </p:sp>
      <p:sp>
        <p:nvSpPr>
          <p:cNvPr id="6" name="Espace réservé du texte 5"/>
          <p:cNvSpPr>
            <a:spLocks noGrp="1"/>
          </p:cNvSpPr>
          <p:nvPr>
            <p:ph type="body" sz="quarter" idx="28"/>
          </p:nvPr>
        </p:nvSpPr>
        <p:spPr/>
        <p:txBody>
          <a:bodyPr/>
          <a:lstStyle/>
          <a:p>
            <a:endParaRPr lang="fr-FR"/>
          </a:p>
        </p:txBody>
      </p:sp>
    </p:spTree>
    <p:extLst>
      <p:ext uri="{BB962C8B-B14F-4D97-AF65-F5344CB8AC3E}">
        <p14:creationId xmlns:p14="http://schemas.microsoft.com/office/powerpoint/2010/main" val="35565154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A29DD81C-6ACC-CB60-B7DA-71F6A9B168F9}"/>
              </a:ext>
            </a:extLst>
          </p:cNvPr>
          <p:cNvSpPr>
            <a:spLocks noGrp="1"/>
          </p:cNvSpPr>
          <p:nvPr>
            <p:ph type="sldNum" sz="quarter" idx="16"/>
          </p:nvPr>
        </p:nvSpPr>
        <p:spPr/>
        <p:txBody>
          <a:bodyPr/>
          <a:lstStyle/>
          <a:p>
            <a:fld id="{975A587B-5814-4D9B-9598-FE9CB954CB01}" type="slidenum">
              <a:rPr lang="fr-FR" smtClean="0"/>
              <a:pPr/>
              <a:t>12</a:t>
            </a:fld>
            <a:endParaRPr lang="fr-FR" dirty="0"/>
          </a:p>
        </p:txBody>
      </p:sp>
      <p:sp>
        <p:nvSpPr>
          <p:cNvPr id="3" name="Titre 2">
            <a:extLst>
              <a:ext uri="{FF2B5EF4-FFF2-40B4-BE49-F238E27FC236}">
                <a16:creationId xmlns:a16="http://schemas.microsoft.com/office/drawing/2014/main" id="{371E2A99-3DF9-C769-4E88-C3E80C7E61FC}"/>
              </a:ext>
            </a:extLst>
          </p:cNvPr>
          <p:cNvSpPr>
            <a:spLocks noGrp="1"/>
          </p:cNvSpPr>
          <p:nvPr>
            <p:ph type="title"/>
          </p:nvPr>
        </p:nvSpPr>
        <p:spPr/>
        <p:txBody>
          <a:bodyPr/>
          <a:lstStyle/>
          <a:p>
            <a:pPr algn="ctr"/>
            <a:r>
              <a:rPr lang="fr-FR" dirty="0"/>
              <a:t>PRESENTATION DES FICHES MODELES</a:t>
            </a:r>
          </a:p>
        </p:txBody>
      </p:sp>
      <p:sp>
        <p:nvSpPr>
          <p:cNvPr id="4" name="Espace réservé du contenu 3">
            <a:extLst>
              <a:ext uri="{FF2B5EF4-FFF2-40B4-BE49-F238E27FC236}">
                <a16:creationId xmlns:a16="http://schemas.microsoft.com/office/drawing/2014/main" id="{3200ADDD-498A-CFC9-A94D-099DD7387FD2}"/>
              </a:ext>
            </a:extLst>
          </p:cNvPr>
          <p:cNvSpPr>
            <a:spLocks noGrp="1"/>
          </p:cNvSpPr>
          <p:nvPr>
            <p:ph sz="quarter" idx="17"/>
          </p:nvPr>
        </p:nvSpPr>
        <p:spPr/>
        <p:txBody>
          <a:bodyPr>
            <a:normAutofit/>
          </a:bodyPr>
          <a:lstStyle/>
          <a:p>
            <a:endParaRPr lang="fr-FR" sz="1800" dirty="0">
              <a:solidFill>
                <a:srgbClr val="004AAC"/>
              </a:solidFill>
              <a:latin typeface="+mj-lt"/>
            </a:endParaRPr>
          </a:p>
          <a:p>
            <a:r>
              <a:rPr lang="fr-FR" sz="1800" dirty="0">
                <a:solidFill>
                  <a:srgbClr val="004AAC"/>
                </a:solidFill>
                <a:latin typeface="+mj-lt"/>
                <a:hlinkClick r:id="rId3" action="ppaction://hlinkfile"/>
              </a:rPr>
              <a:t>Présentation des fiches modèles</a:t>
            </a:r>
            <a:endParaRPr lang="fr-FR" sz="1800" dirty="0">
              <a:solidFill>
                <a:srgbClr val="004AAC"/>
              </a:solidFill>
              <a:latin typeface="+mj-lt"/>
            </a:endParaRPr>
          </a:p>
        </p:txBody>
      </p:sp>
    </p:spTree>
    <p:extLst>
      <p:ext uri="{BB962C8B-B14F-4D97-AF65-F5344CB8AC3E}">
        <p14:creationId xmlns:p14="http://schemas.microsoft.com/office/powerpoint/2010/main" val="29810069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A29DD81C-6ACC-CB60-B7DA-71F6A9B168F9}"/>
              </a:ext>
            </a:extLst>
          </p:cNvPr>
          <p:cNvSpPr>
            <a:spLocks noGrp="1"/>
          </p:cNvSpPr>
          <p:nvPr>
            <p:ph type="sldNum" sz="quarter" idx="16"/>
          </p:nvPr>
        </p:nvSpPr>
        <p:spPr/>
        <p:txBody>
          <a:bodyPr/>
          <a:lstStyle/>
          <a:p>
            <a:fld id="{975A587B-5814-4D9B-9598-FE9CB954CB01}" type="slidenum">
              <a:rPr lang="fr-FR" smtClean="0"/>
              <a:pPr/>
              <a:t>13</a:t>
            </a:fld>
            <a:endParaRPr lang="fr-FR" dirty="0"/>
          </a:p>
        </p:txBody>
      </p:sp>
      <p:sp>
        <p:nvSpPr>
          <p:cNvPr id="3" name="Titre 2">
            <a:extLst>
              <a:ext uri="{FF2B5EF4-FFF2-40B4-BE49-F238E27FC236}">
                <a16:creationId xmlns:a16="http://schemas.microsoft.com/office/drawing/2014/main" id="{371E2A99-3DF9-C769-4E88-C3E80C7E61FC}"/>
              </a:ext>
            </a:extLst>
          </p:cNvPr>
          <p:cNvSpPr>
            <a:spLocks noGrp="1"/>
          </p:cNvSpPr>
          <p:nvPr>
            <p:ph type="title"/>
          </p:nvPr>
        </p:nvSpPr>
        <p:spPr/>
        <p:txBody>
          <a:bodyPr/>
          <a:lstStyle/>
          <a:p>
            <a:pPr algn="ctr"/>
            <a:r>
              <a:rPr lang="fr-FR" dirty="0"/>
              <a:t>PRESENTATION DE LA GRILLE DE FRAGILITE</a:t>
            </a:r>
          </a:p>
        </p:txBody>
      </p:sp>
      <p:pic>
        <p:nvPicPr>
          <p:cNvPr id="10" name="Espace réservé du contenu 9">
            <a:extLst>
              <a:ext uri="{FF2B5EF4-FFF2-40B4-BE49-F238E27FC236}">
                <a16:creationId xmlns:a16="http://schemas.microsoft.com/office/drawing/2014/main" id="{F7D665FB-D4DC-85FA-4C42-E3DC7AAE095C}"/>
              </a:ext>
            </a:extLst>
          </p:cNvPr>
          <p:cNvPicPr>
            <a:picLocks noGrp="1" noChangeAspect="1"/>
          </p:cNvPicPr>
          <p:nvPr>
            <p:ph sz="quarter" idx="17"/>
          </p:nvPr>
        </p:nvPicPr>
        <p:blipFill>
          <a:blip r:embed="rId2"/>
          <a:stretch>
            <a:fillRect/>
          </a:stretch>
        </p:blipFill>
        <p:spPr>
          <a:xfrm>
            <a:off x="4152156" y="1609595"/>
            <a:ext cx="3736976" cy="5099556"/>
          </a:xfrm>
        </p:spPr>
      </p:pic>
    </p:spTree>
    <p:extLst>
      <p:ext uri="{BB962C8B-B14F-4D97-AF65-F5344CB8AC3E}">
        <p14:creationId xmlns:p14="http://schemas.microsoft.com/office/powerpoint/2010/main" val="30039587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A29DD81C-6ACC-CB60-B7DA-71F6A9B168F9}"/>
              </a:ext>
            </a:extLst>
          </p:cNvPr>
          <p:cNvSpPr>
            <a:spLocks noGrp="1"/>
          </p:cNvSpPr>
          <p:nvPr>
            <p:ph type="sldNum" sz="quarter" idx="16"/>
          </p:nvPr>
        </p:nvSpPr>
        <p:spPr/>
        <p:txBody>
          <a:bodyPr/>
          <a:lstStyle/>
          <a:p>
            <a:fld id="{975A587B-5814-4D9B-9598-FE9CB954CB01}" type="slidenum">
              <a:rPr lang="fr-FR" smtClean="0"/>
              <a:pPr/>
              <a:t>14</a:t>
            </a:fld>
            <a:endParaRPr lang="fr-FR" dirty="0"/>
          </a:p>
        </p:txBody>
      </p:sp>
      <p:sp>
        <p:nvSpPr>
          <p:cNvPr id="3" name="Titre 2">
            <a:extLst>
              <a:ext uri="{FF2B5EF4-FFF2-40B4-BE49-F238E27FC236}">
                <a16:creationId xmlns:a16="http://schemas.microsoft.com/office/drawing/2014/main" id="{371E2A99-3DF9-C769-4E88-C3E80C7E61FC}"/>
              </a:ext>
            </a:extLst>
          </p:cNvPr>
          <p:cNvSpPr>
            <a:spLocks noGrp="1"/>
          </p:cNvSpPr>
          <p:nvPr>
            <p:ph type="title"/>
          </p:nvPr>
        </p:nvSpPr>
        <p:spPr/>
        <p:txBody>
          <a:bodyPr/>
          <a:lstStyle/>
          <a:p>
            <a:pPr algn="ctr"/>
            <a:r>
              <a:rPr lang="fr-FR" dirty="0"/>
              <a:t>PRESENTATION DE LA GRILLE DE FRAGILITE</a:t>
            </a:r>
          </a:p>
        </p:txBody>
      </p:sp>
      <p:pic>
        <p:nvPicPr>
          <p:cNvPr id="8" name="Espace réservé du contenu 7">
            <a:extLst>
              <a:ext uri="{FF2B5EF4-FFF2-40B4-BE49-F238E27FC236}">
                <a16:creationId xmlns:a16="http://schemas.microsoft.com/office/drawing/2014/main" id="{D48111DA-B473-B0E9-D592-335B3BFEE30A}"/>
              </a:ext>
            </a:extLst>
          </p:cNvPr>
          <p:cNvPicPr>
            <a:picLocks noGrp="1" noChangeAspect="1"/>
          </p:cNvPicPr>
          <p:nvPr>
            <p:ph sz="quarter" idx="17"/>
          </p:nvPr>
        </p:nvPicPr>
        <p:blipFill>
          <a:blip r:embed="rId2"/>
          <a:stretch>
            <a:fillRect/>
          </a:stretch>
        </p:blipFill>
        <p:spPr>
          <a:xfrm>
            <a:off x="3870599" y="1609595"/>
            <a:ext cx="4320090" cy="5191020"/>
          </a:xfrm>
        </p:spPr>
      </p:pic>
    </p:spTree>
    <p:extLst>
      <p:ext uri="{BB962C8B-B14F-4D97-AF65-F5344CB8AC3E}">
        <p14:creationId xmlns:p14="http://schemas.microsoft.com/office/powerpoint/2010/main" val="38388492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A29DD81C-6ACC-CB60-B7DA-71F6A9B168F9}"/>
              </a:ext>
            </a:extLst>
          </p:cNvPr>
          <p:cNvSpPr>
            <a:spLocks noGrp="1"/>
          </p:cNvSpPr>
          <p:nvPr>
            <p:ph type="sldNum" sz="quarter" idx="16"/>
          </p:nvPr>
        </p:nvSpPr>
        <p:spPr/>
        <p:txBody>
          <a:bodyPr/>
          <a:lstStyle/>
          <a:p>
            <a:fld id="{975A587B-5814-4D9B-9598-FE9CB954CB01}" type="slidenum">
              <a:rPr lang="fr-FR" smtClean="0"/>
              <a:pPr/>
              <a:t>15</a:t>
            </a:fld>
            <a:endParaRPr lang="fr-FR" dirty="0"/>
          </a:p>
        </p:txBody>
      </p:sp>
      <p:sp>
        <p:nvSpPr>
          <p:cNvPr id="3" name="Titre 2">
            <a:extLst>
              <a:ext uri="{FF2B5EF4-FFF2-40B4-BE49-F238E27FC236}">
                <a16:creationId xmlns:a16="http://schemas.microsoft.com/office/drawing/2014/main" id="{371E2A99-3DF9-C769-4E88-C3E80C7E61FC}"/>
              </a:ext>
            </a:extLst>
          </p:cNvPr>
          <p:cNvSpPr>
            <a:spLocks noGrp="1"/>
          </p:cNvSpPr>
          <p:nvPr>
            <p:ph type="title"/>
          </p:nvPr>
        </p:nvSpPr>
        <p:spPr/>
        <p:txBody>
          <a:bodyPr/>
          <a:lstStyle/>
          <a:p>
            <a:pPr algn="ctr"/>
            <a:r>
              <a:rPr lang="fr-FR" dirty="0"/>
              <a:t>PRESENTATION DE LA GRILLE DE FRAGILITE</a:t>
            </a:r>
          </a:p>
        </p:txBody>
      </p:sp>
      <p:pic>
        <p:nvPicPr>
          <p:cNvPr id="12" name="Espace réservé du contenu 11">
            <a:extLst>
              <a:ext uri="{FF2B5EF4-FFF2-40B4-BE49-F238E27FC236}">
                <a16:creationId xmlns:a16="http://schemas.microsoft.com/office/drawing/2014/main" id="{6BCB8379-A29B-9520-D4A5-14C82726E90A}"/>
              </a:ext>
            </a:extLst>
          </p:cNvPr>
          <p:cNvPicPr>
            <a:picLocks noGrp="1" noChangeAspect="1"/>
          </p:cNvPicPr>
          <p:nvPr>
            <p:ph sz="quarter" idx="17"/>
          </p:nvPr>
        </p:nvPicPr>
        <p:blipFill>
          <a:blip r:embed="rId2"/>
          <a:stretch>
            <a:fillRect/>
          </a:stretch>
        </p:blipFill>
        <p:spPr>
          <a:xfrm>
            <a:off x="395469" y="1641170"/>
            <a:ext cx="6651972" cy="4588477"/>
          </a:xfrm>
        </p:spPr>
      </p:pic>
      <p:pic>
        <p:nvPicPr>
          <p:cNvPr id="14" name="Image 13">
            <a:extLst>
              <a:ext uri="{FF2B5EF4-FFF2-40B4-BE49-F238E27FC236}">
                <a16:creationId xmlns:a16="http://schemas.microsoft.com/office/drawing/2014/main" id="{28ACA565-FE2A-1FA5-21FE-F6FA5896916C}"/>
              </a:ext>
            </a:extLst>
          </p:cNvPr>
          <p:cNvPicPr>
            <a:picLocks noChangeAspect="1"/>
          </p:cNvPicPr>
          <p:nvPr/>
        </p:nvPicPr>
        <p:blipFill>
          <a:blip r:embed="rId3"/>
          <a:stretch>
            <a:fillRect/>
          </a:stretch>
        </p:blipFill>
        <p:spPr>
          <a:xfrm>
            <a:off x="6399902" y="2782569"/>
            <a:ext cx="5469231" cy="2470151"/>
          </a:xfrm>
          <a:prstGeom prst="rect">
            <a:avLst/>
          </a:prstGeom>
        </p:spPr>
      </p:pic>
    </p:spTree>
    <p:extLst>
      <p:ext uri="{BB962C8B-B14F-4D97-AF65-F5344CB8AC3E}">
        <p14:creationId xmlns:p14="http://schemas.microsoft.com/office/powerpoint/2010/main" val="37387674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A29DD81C-6ACC-CB60-B7DA-71F6A9B168F9}"/>
              </a:ext>
            </a:extLst>
          </p:cNvPr>
          <p:cNvSpPr>
            <a:spLocks noGrp="1"/>
          </p:cNvSpPr>
          <p:nvPr>
            <p:ph type="sldNum" sz="quarter" idx="16"/>
          </p:nvPr>
        </p:nvSpPr>
        <p:spPr/>
        <p:txBody>
          <a:bodyPr/>
          <a:lstStyle/>
          <a:p>
            <a:fld id="{975A587B-5814-4D9B-9598-FE9CB954CB01}" type="slidenum">
              <a:rPr lang="fr-FR" smtClean="0"/>
              <a:pPr/>
              <a:t>16</a:t>
            </a:fld>
            <a:endParaRPr lang="fr-FR" dirty="0"/>
          </a:p>
        </p:txBody>
      </p:sp>
      <p:sp>
        <p:nvSpPr>
          <p:cNvPr id="3" name="Titre 2">
            <a:extLst>
              <a:ext uri="{FF2B5EF4-FFF2-40B4-BE49-F238E27FC236}">
                <a16:creationId xmlns:a16="http://schemas.microsoft.com/office/drawing/2014/main" id="{371E2A99-3DF9-C769-4E88-C3E80C7E61FC}"/>
              </a:ext>
            </a:extLst>
          </p:cNvPr>
          <p:cNvSpPr>
            <a:spLocks noGrp="1"/>
          </p:cNvSpPr>
          <p:nvPr>
            <p:ph type="title"/>
          </p:nvPr>
        </p:nvSpPr>
        <p:spPr/>
        <p:txBody>
          <a:bodyPr/>
          <a:lstStyle/>
          <a:p>
            <a:pPr algn="ctr"/>
            <a:r>
              <a:rPr lang="fr-FR" dirty="0"/>
              <a:t>ddars31 </a:t>
            </a:r>
            <a:br>
              <a:rPr lang="fr-FR" dirty="0"/>
            </a:br>
            <a:r>
              <a:rPr lang="fr-FR" dirty="0"/>
              <a:t>Situations sanitaires exceptionnelles (SSE)</a:t>
            </a:r>
          </a:p>
        </p:txBody>
      </p:sp>
      <p:sp>
        <p:nvSpPr>
          <p:cNvPr id="4" name="Espace réservé du contenu 3">
            <a:extLst>
              <a:ext uri="{FF2B5EF4-FFF2-40B4-BE49-F238E27FC236}">
                <a16:creationId xmlns:a16="http://schemas.microsoft.com/office/drawing/2014/main" id="{3200ADDD-498A-CFC9-A94D-099DD7387FD2}"/>
              </a:ext>
            </a:extLst>
          </p:cNvPr>
          <p:cNvSpPr>
            <a:spLocks noGrp="1"/>
          </p:cNvSpPr>
          <p:nvPr>
            <p:ph sz="quarter" idx="17"/>
          </p:nvPr>
        </p:nvSpPr>
        <p:spPr>
          <a:xfrm>
            <a:off x="498660" y="1609595"/>
            <a:ext cx="7618206" cy="4294318"/>
          </a:xfrm>
        </p:spPr>
        <p:txBody>
          <a:bodyPr>
            <a:normAutofit/>
          </a:bodyPr>
          <a:lstStyle/>
          <a:p>
            <a:pPr algn="just"/>
            <a:r>
              <a:rPr lang="fr-FR" sz="1800" dirty="0">
                <a:solidFill>
                  <a:schemeClr val="tx2">
                    <a:lumMod val="75000"/>
                  </a:schemeClr>
                </a:solidFill>
                <a:latin typeface="Marianne" panose="02000000000000000000" pitchFamily="2" charset="0"/>
              </a:rPr>
              <a:t>Afin d’acculturer les professionnels de santé aux SSE et d’accompagner les structures d’exercice coordonné (MSP, CDS, CPTS), la DDARS 31 a mis en place un « </a:t>
            </a:r>
            <a:r>
              <a:rPr lang="fr-FR" sz="1800" b="1" dirty="0">
                <a:solidFill>
                  <a:schemeClr val="tx2">
                    <a:lumMod val="75000"/>
                  </a:schemeClr>
                </a:solidFill>
                <a:latin typeface="Marianne" panose="02000000000000000000" pitchFamily="2" charset="0"/>
              </a:rPr>
              <a:t>cercle de compétences SSE </a:t>
            </a:r>
            <a:r>
              <a:rPr lang="fr-FR" sz="1800" dirty="0">
                <a:solidFill>
                  <a:schemeClr val="tx2">
                    <a:lumMod val="75000"/>
                  </a:schemeClr>
                </a:solidFill>
                <a:latin typeface="Marianne" panose="02000000000000000000" pitchFamily="2" charset="0"/>
              </a:rPr>
              <a:t>».</a:t>
            </a:r>
          </a:p>
          <a:p>
            <a:pPr algn="just"/>
            <a:endParaRPr lang="fr-FR" sz="1800" dirty="0">
              <a:solidFill>
                <a:schemeClr val="tx2">
                  <a:lumMod val="75000"/>
                </a:schemeClr>
              </a:solidFill>
              <a:latin typeface="Marianne" panose="02000000000000000000" pitchFamily="2" charset="0"/>
            </a:endParaRPr>
          </a:p>
          <a:p>
            <a:pPr algn="just"/>
            <a:endParaRPr lang="fr-FR" sz="1800" dirty="0">
              <a:solidFill>
                <a:schemeClr val="tx2">
                  <a:lumMod val="75000"/>
                </a:schemeClr>
              </a:solidFill>
              <a:latin typeface="Marianne" panose="02000000000000000000" pitchFamily="2" charset="0"/>
            </a:endParaRPr>
          </a:p>
          <a:p>
            <a:pPr algn="just"/>
            <a:r>
              <a:rPr lang="fr-FR" sz="1800" dirty="0">
                <a:solidFill>
                  <a:schemeClr val="tx2">
                    <a:lumMod val="75000"/>
                  </a:schemeClr>
                </a:solidFill>
                <a:latin typeface="Marianne" panose="02000000000000000000" pitchFamily="2" charset="0"/>
              </a:rPr>
              <a:t>Ainsi, des webinaires sont programmés mensuellement sur l’année 2026 autour de :</a:t>
            </a:r>
          </a:p>
          <a:p>
            <a:pPr algn="just"/>
            <a:endParaRPr lang="fr-FR" sz="1800" dirty="0">
              <a:solidFill>
                <a:schemeClr val="tx2">
                  <a:lumMod val="75000"/>
                </a:schemeClr>
              </a:solidFill>
              <a:latin typeface="Marianne" panose="02000000000000000000" pitchFamily="2" charset="0"/>
            </a:endParaRPr>
          </a:p>
          <a:p>
            <a:pPr marL="285750" indent="-285750" algn="just">
              <a:buFont typeface="Wingdings" panose="05000000000000000000" pitchFamily="2" charset="2"/>
              <a:buChar char="ü"/>
            </a:pPr>
            <a:r>
              <a:rPr lang="fr-FR" sz="1800" dirty="0">
                <a:solidFill>
                  <a:schemeClr val="tx2">
                    <a:lumMod val="75000"/>
                  </a:schemeClr>
                </a:solidFill>
                <a:latin typeface="Marianne" panose="02000000000000000000" pitchFamily="2" charset="0"/>
              </a:rPr>
              <a:t>Communication d’actualités/points d’informations ;</a:t>
            </a:r>
          </a:p>
          <a:p>
            <a:pPr marL="285750" indent="-285750" algn="just">
              <a:buFont typeface="Wingdings" panose="05000000000000000000" pitchFamily="2" charset="2"/>
              <a:buChar char="ü"/>
            </a:pPr>
            <a:endParaRPr lang="fr-FR" sz="1800" dirty="0">
              <a:solidFill>
                <a:schemeClr val="tx2">
                  <a:lumMod val="75000"/>
                </a:schemeClr>
              </a:solidFill>
              <a:latin typeface="Marianne" panose="02000000000000000000" pitchFamily="2" charset="0"/>
            </a:endParaRPr>
          </a:p>
          <a:p>
            <a:pPr marL="285750" indent="-285750" algn="just">
              <a:buFont typeface="Wingdings" panose="05000000000000000000" pitchFamily="2" charset="2"/>
              <a:buChar char="ü"/>
            </a:pPr>
            <a:r>
              <a:rPr lang="fr-FR" sz="1800" dirty="0">
                <a:solidFill>
                  <a:schemeClr val="tx2">
                    <a:lumMod val="75000"/>
                  </a:schemeClr>
                </a:solidFill>
                <a:latin typeface="Marianne" panose="02000000000000000000" pitchFamily="2" charset="0"/>
              </a:rPr>
              <a:t>Création d’un espace d’échanges de pratiques/</a:t>
            </a:r>
            <a:r>
              <a:rPr lang="fr-FR" sz="1800" dirty="0" err="1">
                <a:solidFill>
                  <a:schemeClr val="tx2">
                    <a:lumMod val="75000"/>
                  </a:schemeClr>
                </a:solidFill>
                <a:latin typeface="Marianne" panose="02000000000000000000" pitchFamily="2" charset="0"/>
              </a:rPr>
              <a:t>retex</a:t>
            </a:r>
            <a:r>
              <a:rPr lang="fr-FR" sz="1800" dirty="0">
                <a:solidFill>
                  <a:schemeClr val="tx2">
                    <a:lumMod val="75000"/>
                  </a:schemeClr>
                </a:solidFill>
                <a:latin typeface="Marianne" panose="02000000000000000000" pitchFamily="2" charset="0"/>
              </a:rPr>
              <a:t> entre les structures du territoire (MSP, CDS, CPTS).</a:t>
            </a:r>
          </a:p>
          <a:p>
            <a:endParaRPr lang="fr-FR" sz="1800" dirty="0">
              <a:solidFill>
                <a:srgbClr val="004AAC"/>
              </a:solidFill>
              <a:latin typeface="+mj-lt"/>
            </a:endParaRPr>
          </a:p>
        </p:txBody>
      </p:sp>
      <p:sp>
        <p:nvSpPr>
          <p:cNvPr id="5" name="Espace réservé du contenu 3">
            <a:extLst>
              <a:ext uri="{FF2B5EF4-FFF2-40B4-BE49-F238E27FC236}">
                <a16:creationId xmlns:a16="http://schemas.microsoft.com/office/drawing/2014/main" id="{42126269-D70E-083B-E73E-C1BE9A0C814D}"/>
              </a:ext>
            </a:extLst>
          </p:cNvPr>
          <p:cNvSpPr txBox="1">
            <a:spLocks/>
          </p:cNvSpPr>
          <p:nvPr/>
        </p:nvSpPr>
        <p:spPr>
          <a:xfrm>
            <a:off x="8116867" y="1609595"/>
            <a:ext cx="3576474" cy="4294318"/>
          </a:xfrm>
          <a:prstGeom prst="rect">
            <a:avLst/>
          </a:prstGeom>
          <a:solidFill>
            <a:schemeClr val="bg1">
              <a:lumMod val="95000"/>
            </a:schemeClr>
          </a:solidFill>
          <a:ln w="3175">
            <a:noFill/>
          </a:ln>
        </p:spPr>
        <p:txBody>
          <a:bodyPr vert="horz" lIns="91440" tIns="45720" rIns="91440" bIns="45720" rtlCol="0">
            <a:normAutofit/>
          </a:bodyPr>
          <a:lstStyle>
            <a:lvl1pPr marL="0" indent="0" algn="l" defTabSz="914400" rtl="0" eaLnBrk="1" latinLnBrk="0" hangingPunct="1">
              <a:lnSpc>
                <a:spcPct val="110000"/>
              </a:lnSpc>
              <a:spcBef>
                <a:spcPts val="600"/>
              </a:spcBef>
              <a:spcAft>
                <a:spcPts val="0"/>
              </a:spcAft>
              <a:buClr>
                <a:schemeClr val="tx2"/>
              </a:buClr>
              <a:buFont typeface="Symbol" panose="05050102010706020507" pitchFamily="18" charset="2"/>
              <a:buNone/>
              <a:defRPr sz="2000" b="0" kern="1200">
                <a:solidFill>
                  <a:schemeClr val="tx2"/>
                </a:solidFill>
                <a:latin typeface="+mn-lt"/>
                <a:ea typeface="+mn-ea"/>
                <a:cs typeface="+mn-cs"/>
              </a:defRPr>
            </a:lvl1pPr>
            <a:lvl2pPr marL="174625" indent="-174625" algn="l" defTabSz="914400" rtl="0" eaLnBrk="1" latinLnBrk="0" hangingPunct="1">
              <a:lnSpc>
                <a:spcPct val="110000"/>
              </a:lnSpc>
              <a:spcBef>
                <a:spcPts val="600"/>
              </a:spcBef>
              <a:spcAft>
                <a:spcPts val="0"/>
              </a:spcAft>
              <a:buClr>
                <a:schemeClr val="tx2"/>
              </a:buClr>
              <a:buSzPct val="120000"/>
              <a:buFont typeface="Arial" panose="020B0604020202020204" pitchFamily="34" charset="0"/>
              <a:buChar char="•"/>
              <a:defRPr sz="1600" b="1" i="0" kern="1200">
                <a:solidFill>
                  <a:schemeClr val="tx1"/>
                </a:solidFill>
                <a:latin typeface="+mn-lt"/>
                <a:ea typeface="+mn-ea"/>
                <a:cs typeface="+mn-cs"/>
              </a:defRPr>
            </a:lvl2pPr>
            <a:lvl3pPr marL="358775" indent="-184150" algn="l" defTabSz="914400" rtl="0" eaLnBrk="1" latinLnBrk="0" hangingPunct="1">
              <a:lnSpc>
                <a:spcPct val="110000"/>
              </a:lnSpc>
              <a:spcBef>
                <a:spcPts val="300"/>
              </a:spcBef>
              <a:spcAft>
                <a:spcPts val="0"/>
              </a:spcAft>
              <a:buClr>
                <a:schemeClr val="tx2"/>
              </a:buClr>
              <a:buFont typeface="Arial" panose="020B0604020202020204" pitchFamily="34" charset="0"/>
              <a:buChar char="-"/>
              <a:defRPr sz="1600" b="0" kern="1200">
                <a:solidFill>
                  <a:schemeClr val="tx1"/>
                </a:solidFill>
                <a:latin typeface="+mn-lt"/>
                <a:ea typeface="+mn-ea"/>
                <a:cs typeface="+mn-cs"/>
              </a:defRPr>
            </a:lvl3pPr>
            <a:lvl4pPr marL="530225" indent="-171450" algn="l" defTabSz="914400" rtl="0" eaLnBrk="1" latinLnBrk="0" hangingPunct="1">
              <a:lnSpc>
                <a:spcPct val="110000"/>
              </a:lnSpc>
              <a:spcBef>
                <a:spcPts val="0"/>
              </a:spcBef>
              <a:spcAft>
                <a:spcPts val="0"/>
              </a:spcAft>
              <a:buClr>
                <a:schemeClr val="tx2"/>
              </a:buClr>
              <a:buSzPct val="100000"/>
              <a:buFont typeface="Arial" panose="020B0604020202020204" pitchFamily="34" charset="0"/>
              <a:buChar char="•"/>
              <a:defRPr sz="1200" b="0" kern="1200">
                <a:solidFill>
                  <a:schemeClr val="tx1"/>
                </a:solidFill>
                <a:latin typeface="+mn-lt"/>
                <a:ea typeface="+mn-ea"/>
                <a:cs typeface="+mn-cs"/>
              </a:defRPr>
            </a:lvl4pPr>
            <a:lvl5pPr marL="538163" indent="-80963" algn="l" defTabSz="914400" rtl="0" eaLnBrk="1" latinLnBrk="0" hangingPunct="1">
              <a:lnSpc>
                <a:spcPct val="110000"/>
              </a:lnSpc>
              <a:spcBef>
                <a:spcPts val="0"/>
              </a:spcBef>
              <a:spcAft>
                <a:spcPts val="0"/>
              </a:spcAft>
              <a:buFont typeface="Arial" panose="020B0604020202020204" pitchFamily="34" charset="0"/>
              <a:buNone/>
              <a:defRPr sz="12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1800" dirty="0">
              <a:solidFill>
                <a:srgbClr val="004AAC"/>
              </a:solidFill>
              <a:latin typeface="+mj-lt"/>
            </a:endParaRPr>
          </a:p>
        </p:txBody>
      </p:sp>
      <p:pic>
        <p:nvPicPr>
          <p:cNvPr id="8" name="Image 7">
            <a:extLst>
              <a:ext uri="{FF2B5EF4-FFF2-40B4-BE49-F238E27FC236}">
                <a16:creationId xmlns:a16="http://schemas.microsoft.com/office/drawing/2014/main" id="{981033E7-3110-2126-7058-913B7B3B5229}"/>
              </a:ext>
            </a:extLst>
          </p:cNvPr>
          <p:cNvPicPr>
            <a:picLocks noChangeAspect="1"/>
          </p:cNvPicPr>
          <p:nvPr/>
        </p:nvPicPr>
        <p:blipFill>
          <a:blip r:embed="rId3"/>
          <a:stretch>
            <a:fillRect/>
          </a:stretch>
        </p:blipFill>
        <p:spPr>
          <a:xfrm rot="180055">
            <a:off x="8262432" y="2664303"/>
            <a:ext cx="3623793" cy="2013577"/>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9446838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81E28D-715A-2E3F-D795-8052F4F2422D}"/>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0A187DAD-5E97-34F6-3452-EB6D0427C559}"/>
              </a:ext>
            </a:extLst>
          </p:cNvPr>
          <p:cNvSpPr>
            <a:spLocks noGrp="1"/>
          </p:cNvSpPr>
          <p:nvPr>
            <p:ph type="sldNum" sz="quarter" idx="16"/>
          </p:nvPr>
        </p:nvSpPr>
        <p:spPr/>
        <p:txBody>
          <a:bodyPr/>
          <a:lstStyle/>
          <a:p>
            <a:fld id="{975A587B-5814-4D9B-9598-FE9CB954CB01}" type="slidenum">
              <a:rPr lang="fr-FR" smtClean="0"/>
              <a:pPr/>
              <a:t>17</a:t>
            </a:fld>
            <a:endParaRPr lang="fr-FR" dirty="0"/>
          </a:p>
        </p:txBody>
      </p:sp>
      <p:sp>
        <p:nvSpPr>
          <p:cNvPr id="3" name="Titre 2">
            <a:extLst>
              <a:ext uri="{FF2B5EF4-FFF2-40B4-BE49-F238E27FC236}">
                <a16:creationId xmlns:a16="http://schemas.microsoft.com/office/drawing/2014/main" id="{AC12816C-18A1-6B2F-AE86-4EE26448DD64}"/>
              </a:ext>
            </a:extLst>
          </p:cNvPr>
          <p:cNvSpPr>
            <a:spLocks noGrp="1"/>
          </p:cNvSpPr>
          <p:nvPr>
            <p:ph type="title"/>
          </p:nvPr>
        </p:nvSpPr>
        <p:spPr/>
        <p:txBody>
          <a:bodyPr/>
          <a:lstStyle/>
          <a:p>
            <a:pPr algn="ctr"/>
            <a:r>
              <a:rPr lang="fr-FR" dirty="0"/>
              <a:t>ddars31 </a:t>
            </a:r>
            <a:br>
              <a:rPr lang="fr-FR" dirty="0"/>
            </a:br>
            <a:r>
              <a:rPr lang="fr-FR" dirty="0"/>
              <a:t>Situations sanitaires exceptionnelles (SSE)</a:t>
            </a:r>
          </a:p>
        </p:txBody>
      </p:sp>
      <p:sp>
        <p:nvSpPr>
          <p:cNvPr id="4" name="Espace réservé du contenu 3">
            <a:extLst>
              <a:ext uri="{FF2B5EF4-FFF2-40B4-BE49-F238E27FC236}">
                <a16:creationId xmlns:a16="http://schemas.microsoft.com/office/drawing/2014/main" id="{DF505D35-BC96-A42E-1BD3-E77A523C25E5}"/>
              </a:ext>
            </a:extLst>
          </p:cNvPr>
          <p:cNvSpPr>
            <a:spLocks noGrp="1"/>
          </p:cNvSpPr>
          <p:nvPr>
            <p:ph sz="quarter" idx="17"/>
          </p:nvPr>
        </p:nvSpPr>
        <p:spPr>
          <a:xfrm>
            <a:off x="498660" y="1609595"/>
            <a:ext cx="11194680" cy="4294318"/>
          </a:xfrm>
        </p:spPr>
        <p:txBody>
          <a:bodyPr>
            <a:normAutofit/>
          </a:bodyPr>
          <a:lstStyle/>
          <a:p>
            <a:endParaRPr lang="fr-FR" sz="1800" dirty="0">
              <a:solidFill>
                <a:srgbClr val="004AAC"/>
              </a:solidFill>
              <a:latin typeface="+mj-lt"/>
            </a:endParaRPr>
          </a:p>
        </p:txBody>
      </p:sp>
      <p:pic>
        <p:nvPicPr>
          <p:cNvPr id="6" name="Image 5">
            <a:extLst>
              <a:ext uri="{FF2B5EF4-FFF2-40B4-BE49-F238E27FC236}">
                <a16:creationId xmlns:a16="http://schemas.microsoft.com/office/drawing/2014/main" id="{17780842-FFCC-44E7-D391-913C49D6B845}"/>
              </a:ext>
            </a:extLst>
          </p:cNvPr>
          <p:cNvPicPr>
            <a:picLocks noChangeAspect="1"/>
          </p:cNvPicPr>
          <p:nvPr/>
        </p:nvPicPr>
        <p:blipFill>
          <a:blip r:embed="rId3"/>
          <a:stretch>
            <a:fillRect/>
          </a:stretch>
        </p:blipFill>
        <p:spPr>
          <a:xfrm>
            <a:off x="5615566" y="1626802"/>
            <a:ext cx="4990418" cy="257906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7" name="Image 6">
            <a:extLst>
              <a:ext uri="{FF2B5EF4-FFF2-40B4-BE49-F238E27FC236}">
                <a16:creationId xmlns:a16="http://schemas.microsoft.com/office/drawing/2014/main" id="{A2489454-55FD-7EC5-B13B-F0CE9C5DB529}"/>
              </a:ext>
            </a:extLst>
          </p:cNvPr>
          <p:cNvPicPr>
            <a:picLocks noChangeAspect="1"/>
          </p:cNvPicPr>
          <p:nvPr/>
        </p:nvPicPr>
        <p:blipFill>
          <a:blip r:embed="rId4"/>
          <a:stretch>
            <a:fillRect/>
          </a:stretch>
        </p:blipFill>
        <p:spPr>
          <a:xfrm>
            <a:off x="4956598" y="4003116"/>
            <a:ext cx="4990417" cy="274982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9" name="Image 8">
            <a:extLst>
              <a:ext uri="{FF2B5EF4-FFF2-40B4-BE49-F238E27FC236}">
                <a16:creationId xmlns:a16="http://schemas.microsoft.com/office/drawing/2014/main" id="{DFF36082-5067-DA09-A825-BA80DF1AE8E6}"/>
              </a:ext>
            </a:extLst>
          </p:cNvPr>
          <p:cNvPicPr>
            <a:picLocks noChangeAspect="1"/>
          </p:cNvPicPr>
          <p:nvPr/>
        </p:nvPicPr>
        <p:blipFill>
          <a:blip r:embed="rId5"/>
          <a:stretch>
            <a:fillRect/>
          </a:stretch>
        </p:blipFill>
        <p:spPr>
          <a:xfrm>
            <a:off x="513169" y="1626802"/>
            <a:ext cx="5087888" cy="28473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1711075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42760-601B-55BA-4928-EE0676CCE5A5}"/>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542BBF14-6102-68BE-FDD7-66715F4E89A6}"/>
              </a:ext>
            </a:extLst>
          </p:cNvPr>
          <p:cNvSpPr>
            <a:spLocks noGrp="1"/>
          </p:cNvSpPr>
          <p:nvPr>
            <p:ph type="sldNum" sz="quarter" idx="16"/>
          </p:nvPr>
        </p:nvSpPr>
        <p:spPr/>
        <p:txBody>
          <a:bodyPr/>
          <a:lstStyle/>
          <a:p>
            <a:fld id="{975A587B-5814-4D9B-9598-FE9CB954CB01}" type="slidenum">
              <a:rPr lang="fr-FR" smtClean="0"/>
              <a:pPr/>
              <a:t>18</a:t>
            </a:fld>
            <a:endParaRPr lang="fr-FR" dirty="0"/>
          </a:p>
        </p:txBody>
      </p:sp>
      <p:sp>
        <p:nvSpPr>
          <p:cNvPr id="3" name="Titre 2">
            <a:extLst>
              <a:ext uri="{FF2B5EF4-FFF2-40B4-BE49-F238E27FC236}">
                <a16:creationId xmlns:a16="http://schemas.microsoft.com/office/drawing/2014/main" id="{6741AA21-D830-5198-220D-DA66817D341E}"/>
              </a:ext>
            </a:extLst>
          </p:cNvPr>
          <p:cNvSpPr>
            <a:spLocks noGrp="1"/>
          </p:cNvSpPr>
          <p:nvPr>
            <p:ph type="title"/>
          </p:nvPr>
        </p:nvSpPr>
        <p:spPr/>
        <p:txBody>
          <a:bodyPr/>
          <a:lstStyle/>
          <a:p>
            <a:pPr algn="ctr"/>
            <a:r>
              <a:rPr lang="fr-FR" dirty="0"/>
              <a:t>ddars31 </a:t>
            </a:r>
            <a:br>
              <a:rPr lang="fr-FR" dirty="0"/>
            </a:br>
            <a:r>
              <a:rPr lang="fr-FR" dirty="0"/>
              <a:t>Situations sanitaires exceptionnelles (SSE)</a:t>
            </a:r>
          </a:p>
        </p:txBody>
      </p:sp>
      <p:sp>
        <p:nvSpPr>
          <p:cNvPr id="4" name="Espace réservé du contenu 3">
            <a:extLst>
              <a:ext uri="{FF2B5EF4-FFF2-40B4-BE49-F238E27FC236}">
                <a16:creationId xmlns:a16="http://schemas.microsoft.com/office/drawing/2014/main" id="{B6E99064-C78B-6609-9D3A-0D0F3BDEF308}"/>
              </a:ext>
            </a:extLst>
          </p:cNvPr>
          <p:cNvSpPr>
            <a:spLocks noGrp="1"/>
          </p:cNvSpPr>
          <p:nvPr>
            <p:ph sz="quarter" idx="17"/>
          </p:nvPr>
        </p:nvSpPr>
        <p:spPr>
          <a:xfrm>
            <a:off x="498660" y="1609595"/>
            <a:ext cx="11194680" cy="4294318"/>
          </a:xfrm>
        </p:spPr>
        <p:txBody>
          <a:bodyPr>
            <a:normAutofit/>
          </a:bodyPr>
          <a:lstStyle/>
          <a:p>
            <a:pPr algn="ctr"/>
            <a:r>
              <a:rPr lang="fr-FR" sz="1800" b="1" u="sng" dirty="0">
                <a:solidFill>
                  <a:srgbClr val="004AAC"/>
                </a:solidFill>
                <a:latin typeface="Marianne" panose="02000000000000000000" pitchFamily="2" charset="0"/>
              </a:rPr>
              <a:t>Calendrier des dates à venir </a:t>
            </a:r>
            <a:r>
              <a:rPr lang="fr-FR" sz="1800" b="1" dirty="0">
                <a:solidFill>
                  <a:srgbClr val="004AAC"/>
                </a:solidFill>
                <a:latin typeface="Marianne" panose="02000000000000000000" pitchFamily="2" charset="0"/>
              </a:rPr>
              <a:t>:</a:t>
            </a:r>
          </a:p>
          <a:p>
            <a:pPr marL="517525" lvl="1" indent="-342900" algn="ctr">
              <a:buFont typeface="Wingdings" panose="05000000000000000000" pitchFamily="2" charset="2"/>
              <a:buChar char="§"/>
            </a:pPr>
            <a:r>
              <a:rPr lang="fr-FR" dirty="0">
                <a:latin typeface="Marianne" panose="02000000000000000000" pitchFamily="2" charset="0"/>
              </a:rPr>
              <a:t>Juillet :  6/07 </a:t>
            </a:r>
          </a:p>
          <a:p>
            <a:pPr marL="517525" lvl="1" indent="-342900" algn="ctr">
              <a:buFont typeface="Wingdings" panose="05000000000000000000" pitchFamily="2" charset="2"/>
              <a:buChar char="§"/>
            </a:pPr>
            <a:r>
              <a:rPr lang="fr-FR" dirty="0">
                <a:latin typeface="Marianne" panose="02000000000000000000" pitchFamily="2" charset="0"/>
              </a:rPr>
              <a:t>Septembre : 14/09</a:t>
            </a:r>
          </a:p>
          <a:p>
            <a:pPr marL="517525" lvl="1" indent="-342900" algn="ctr">
              <a:buFont typeface="Wingdings" panose="05000000000000000000" pitchFamily="2" charset="2"/>
              <a:buChar char="§"/>
            </a:pPr>
            <a:r>
              <a:rPr lang="fr-FR" dirty="0">
                <a:latin typeface="Marianne" panose="02000000000000000000" pitchFamily="2" charset="0"/>
              </a:rPr>
              <a:t>Octobre : 12/10</a:t>
            </a:r>
          </a:p>
          <a:p>
            <a:pPr marL="517525" lvl="1" indent="-342900" algn="ctr">
              <a:buFont typeface="Wingdings" panose="05000000000000000000" pitchFamily="2" charset="2"/>
              <a:buChar char="§"/>
            </a:pPr>
            <a:r>
              <a:rPr lang="fr-FR" dirty="0">
                <a:latin typeface="Marianne" panose="02000000000000000000" pitchFamily="2" charset="0"/>
              </a:rPr>
              <a:t>Novembre : 16/11</a:t>
            </a:r>
          </a:p>
          <a:p>
            <a:pPr marL="517525" lvl="1" indent="-342900" algn="ctr">
              <a:buFont typeface="Wingdings" panose="05000000000000000000" pitchFamily="2" charset="2"/>
              <a:buChar char="§"/>
            </a:pPr>
            <a:r>
              <a:rPr lang="fr-FR" dirty="0">
                <a:latin typeface="Marianne" panose="02000000000000000000" pitchFamily="2" charset="0"/>
              </a:rPr>
              <a:t>Décembre : 14/12</a:t>
            </a:r>
          </a:p>
          <a:p>
            <a:pPr marL="517525" lvl="1" indent="-342900">
              <a:buFont typeface="Wingdings" panose="05000000000000000000" pitchFamily="2" charset="2"/>
              <a:buChar char="§"/>
            </a:pPr>
            <a:endParaRPr lang="fr-FR" dirty="0">
              <a:latin typeface="Marianne" panose="02000000000000000000" pitchFamily="2" charset="0"/>
            </a:endParaRPr>
          </a:p>
          <a:p>
            <a:pPr lvl="1" indent="0">
              <a:buNone/>
            </a:pPr>
            <a:r>
              <a:rPr lang="fr-FR" dirty="0">
                <a:latin typeface="Marianne" panose="02000000000000000000" pitchFamily="2" charset="0"/>
              </a:rPr>
              <a:t>					</a:t>
            </a:r>
            <a:r>
              <a:rPr lang="fr-FR" u="sng" dirty="0">
                <a:latin typeface="Marianne" panose="02000000000000000000" pitchFamily="2" charset="0"/>
              </a:rPr>
              <a:t>Lien </a:t>
            </a:r>
            <a:r>
              <a:rPr lang="fr-FR" u="sng" dirty="0" err="1">
                <a:latin typeface="Marianne" panose="02000000000000000000" pitchFamily="2" charset="0"/>
              </a:rPr>
              <a:t>visio</a:t>
            </a:r>
            <a:r>
              <a:rPr lang="fr-FR" u="sng" dirty="0">
                <a:latin typeface="Marianne" panose="02000000000000000000" pitchFamily="2" charset="0"/>
              </a:rPr>
              <a:t> unique :</a:t>
            </a:r>
          </a:p>
          <a:p>
            <a:pPr lvl="1" indent="0">
              <a:buNone/>
            </a:pPr>
            <a:endParaRPr lang="fr-FR" u="sng" dirty="0">
              <a:latin typeface="Marianne" panose="02000000000000000000" pitchFamily="2" charset="0"/>
            </a:endParaRPr>
          </a:p>
          <a:p>
            <a:pPr algn="ctr"/>
            <a:r>
              <a:rPr lang="fr-FR" sz="1100" b="1" dirty="0">
                <a:latin typeface="Marianne" panose="02000000000000000000" pitchFamily="2" charset="0"/>
              </a:rPr>
              <a:t>Microsoft Teams</a:t>
            </a:r>
            <a:endParaRPr lang="fr-FR" sz="1100" dirty="0">
              <a:latin typeface="Marianne" panose="02000000000000000000" pitchFamily="2" charset="0"/>
            </a:endParaRPr>
          </a:p>
          <a:p>
            <a:pPr algn="ctr"/>
            <a:r>
              <a:rPr lang="fr-FR" sz="1100" b="1" u="sng" dirty="0">
                <a:latin typeface="Marianne" panose="02000000000000000000" pitchFamily="2" charset="0"/>
                <a:hlinkClick r:id="rId3" tooltip="Meeting join link"/>
              </a:rPr>
              <a:t>Rejoindre la réunion maintenant</a:t>
            </a:r>
            <a:endParaRPr lang="fr-FR" sz="1100" dirty="0">
              <a:latin typeface="Marianne" panose="02000000000000000000" pitchFamily="2" charset="0"/>
            </a:endParaRPr>
          </a:p>
          <a:p>
            <a:pPr algn="ctr"/>
            <a:r>
              <a:rPr lang="fr-FR" sz="1100" dirty="0">
                <a:latin typeface="Marianne" panose="02000000000000000000" pitchFamily="2" charset="0"/>
              </a:rPr>
              <a:t>Numéro de réunion : 358 015 724 017 63</a:t>
            </a:r>
          </a:p>
          <a:p>
            <a:pPr algn="ctr"/>
            <a:r>
              <a:rPr lang="fr-FR" sz="1100" dirty="0">
                <a:latin typeface="Marianne" panose="02000000000000000000" pitchFamily="2" charset="0"/>
              </a:rPr>
              <a:t>Code secret : Mk29pA7U</a:t>
            </a:r>
          </a:p>
          <a:p>
            <a:pPr lvl="1" indent="0">
              <a:buNone/>
            </a:pPr>
            <a:endParaRPr lang="fr-FR" dirty="0">
              <a:latin typeface="Marianne" panose="02000000000000000000" pitchFamily="2" charset="0"/>
            </a:endParaRPr>
          </a:p>
        </p:txBody>
      </p:sp>
    </p:spTree>
    <p:extLst>
      <p:ext uri="{BB962C8B-B14F-4D97-AF65-F5344CB8AC3E}">
        <p14:creationId xmlns:p14="http://schemas.microsoft.com/office/powerpoint/2010/main" val="37553513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ECCDB-AC21-CF87-0ABB-72B84C8C180A}"/>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D2F5F5BF-EF45-BDB4-4AA4-E3965002E645}"/>
              </a:ext>
            </a:extLst>
          </p:cNvPr>
          <p:cNvSpPr>
            <a:spLocks noGrp="1"/>
          </p:cNvSpPr>
          <p:nvPr>
            <p:ph type="sldNum" sz="quarter" idx="16"/>
          </p:nvPr>
        </p:nvSpPr>
        <p:spPr/>
        <p:txBody>
          <a:bodyPr/>
          <a:lstStyle/>
          <a:p>
            <a:fld id="{975A587B-5814-4D9B-9598-FE9CB954CB01}" type="slidenum">
              <a:rPr lang="fr-FR" smtClean="0"/>
              <a:pPr/>
              <a:t>19</a:t>
            </a:fld>
            <a:endParaRPr lang="fr-FR" dirty="0"/>
          </a:p>
        </p:txBody>
      </p:sp>
      <p:sp>
        <p:nvSpPr>
          <p:cNvPr id="3" name="Titre 2">
            <a:extLst>
              <a:ext uri="{FF2B5EF4-FFF2-40B4-BE49-F238E27FC236}">
                <a16:creationId xmlns:a16="http://schemas.microsoft.com/office/drawing/2014/main" id="{85A1BDB3-888A-CD37-56EC-799E4BA2C24D}"/>
              </a:ext>
            </a:extLst>
          </p:cNvPr>
          <p:cNvSpPr>
            <a:spLocks noGrp="1"/>
          </p:cNvSpPr>
          <p:nvPr>
            <p:ph type="title"/>
          </p:nvPr>
        </p:nvSpPr>
        <p:spPr/>
        <p:txBody>
          <a:bodyPr/>
          <a:lstStyle/>
          <a:p>
            <a:pPr algn="ctr"/>
            <a:r>
              <a:rPr lang="fr-FR" dirty="0"/>
              <a:t>ddars31 </a:t>
            </a:r>
            <a:br>
              <a:rPr lang="fr-FR" dirty="0"/>
            </a:br>
            <a:r>
              <a:rPr lang="fr-FR" dirty="0"/>
              <a:t>MISSIONS DE SANTE PUBLIQUE</a:t>
            </a:r>
          </a:p>
        </p:txBody>
      </p:sp>
      <p:sp>
        <p:nvSpPr>
          <p:cNvPr id="4" name="Espace réservé du contenu 3">
            <a:extLst>
              <a:ext uri="{FF2B5EF4-FFF2-40B4-BE49-F238E27FC236}">
                <a16:creationId xmlns:a16="http://schemas.microsoft.com/office/drawing/2014/main" id="{99B5AF8C-C76F-1B73-A110-59FDC2D676DA}"/>
              </a:ext>
            </a:extLst>
          </p:cNvPr>
          <p:cNvSpPr>
            <a:spLocks noGrp="1"/>
          </p:cNvSpPr>
          <p:nvPr>
            <p:ph sz="quarter" idx="17"/>
          </p:nvPr>
        </p:nvSpPr>
        <p:spPr>
          <a:xfrm>
            <a:off x="498660" y="1609595"/>
            <a:ext cx="11194680" cy="4294318"/>
          </a:xfrm>
        </p:spPr>
        <p:txBody>
          <a:bodyPr>
            <a:normAutofit/>
          </a:bodyPr>
          <a:lstStyle/>
          <a:p>
            <a:pPr lvl="0"/>
            <a:r>
              <a:rPr lang="fr-FR" b="1" dirty="0">
                <a:solidFill>
                  <a:schemeClr val="tx2">
                    <a:lumMod val="75000"/>
                  </a:schemeClr>
                </a:solidFill>
                <a:latin typeface="Marianne" panose="02000000000000000000" pitchFamily="2" charset="0"/>
              </a:rPr>
              <a:t>2 Webinaires à l’attention des MSP </a:t>
            </a:r>
            <a:r>
              <a:rPr lang="fr-FR" dirty="0">
                <a:solidFill>
                  <a:schemeClr val="tx2">
                    <a:lumMod val="75000"/>
                  </a:schemeClr>
                </a:solidFill>
                <a:latin typeface="Marianne" panose="02000000000000000000" pitchFamily="2" charset="0"/>
              </a:rPr>
              <a:t>sur le thème des</a:t>
            </a:r>
            <a:r>
              <a:rPr lang="fr-FR" b="1" dirty="0">
                <a:solidFill>
                  <a:schemeClr val="tx2">
                    <a:lumMod val="75000"/>
                  </a:schemeClr>
                </a:solidFill>
                <a:latin typeface="Marianne" panose="02000000000000000000" pitchFamily="2" charset="0"/>
              </a:rPr>
              <a:t> </a:t>
            </a:r>
            <a:r>
              <a:rPr lang="fr-FR" dirty="0">
                <a:solidFill>
                  <a:schemeClr val="tx2">
                    <a:lumMod val="75000"/>
                  </a:schemeClr>
                </a:solidFill>
                <a:latin typeface="Marianne" panose="02000000000000000000" pitchFamily="2" charset="0"/>
              </a:rPr>
              <a:t>missions de santé publique en 2025 :</a:t>
            </a:r>
          </a:p>
          <a:p>
            <a:r>
              <a:rPr lang="fr-FR" dirty="0">
                <a:solidFill>
                  <a:schemeClr val="tx2">
                    <a:lumMod val="75000"/>
                  </a:schemeClr>
                </a:solidFill>
                <a:latin typeface="Marianne" panose="02000000000000000000" pitchFamily="2" charset="0"/>
              </a:rPr>
              <a:t> </a:t>
            </a:r>
          </a:p>
          <a:p>
            <a:pPr marL="171450" indent="-171450">
              <a:buFontTx/>
              <a:buChar char="-"/>
            </a:pPr>
            <a:r>
              <a:rPr lang="fr-FR" dirty="0">
                <a:solidFill>
                  <a:schemeClr val="tx2">
                    <a:lumMod val="75000"/>
                  </a:schemeClr>
                </a:solidFill>
                <a:latin typeface="Marianne" panose="02000000000000000000" pitchFamily="2" charset="0"/>
              </a:rPr>
              <a:t>Un webinaire </a:t>
            </a:r>
            <a:r>
              <a:rPr lang="fr-FR" sz="1600" i="1" dirty="0">
                <a:solidFill>
                  <a:schemeClr val="tx2">
                    <a:lumMod val="75000"/>
                  </a:schemeClr>
                </a:solidFill>
                <a:latin typeface="Marianne" panose="02000000000000000000" pitchFamily="2" charset="0"/>
              </a:rPr>
              <a:t>(en juin 2025) </a:t>
            </a:r>
            <a:r>
              <a:rPr lang="fr-FR" dirty="0">
                <a:solidFill>
                  <a:schemeClr val="tx2">
                    <a:lumMod val="75000"/>
                  </a:schemeClr>
                </a:solidFill>
                <a:latin typeface="Marianne" panose="02000000000000000000" pitchFamily="2" charset="0"/>
              </a:rPr>
              <a:t>: rappel du cadre ACI des missions de santé publique et des attendus ;</a:t>
            </a:r>
          </a:p>
          <a:p>
            <a:pPr marL="171450" indent="-171450">
              <a:buFontTx/>
              <a:buChar char="-"/>
            </a:pPr>
            <a:r>
              <a:rPr lang="fr-FR" dirty="0">
                <a:solidFill>
                  <a:schemeClr val="tx2">
                    <a:lumMod val="75000"/>
                  </a:schemeClr>
                </a:solidFill>
                <a:latin typeface="Marianne" panose="02000000000000000000" pitchFamily="2" charset="0"/>
              </a:rPr>
              <a:t>Un second webinaire </a:t>
            </a:r>
            <a:r>
              <a:rPr lang="fr-FR" sz="1600" i="1" dirty="0">
                <a:solidFill>
                  <a:schemeClr val="tx2">
                    <a:lumMod val="75000"/>
                  </a:schemeClr>
                </a:solidFill>
                <a:latin typeface="Marianne" panose="02000000000000000000" pitchFamily="2" charset="0"/>
              </a:rPr>
              <a:t>(en septembre 2025) </a:t>
            </a:r>
            <a:r>
              <a:rPr lang="fr-FR" dirty="0">
                <a:solidFill>
                  <a:schemeClr val="tx2">
                    <a:lumMod val="75000"/>
                  </a:schemeClr>
                </a:solidFill>
                <a:latin typeface="Marianne" panose="02000000000000000000" pitchFamily="2" charset="0"/>
              </a:rPr>
              <a:t>: présentation d’un outil </a:t>
            </a:r>
            <a:r>
              <a:rPr lang="fr-FR" dirty="0" err="1">
                <a:solidFill>
                  <a:schemeClr val="tx2">
                    <a:lumMod val="75000"/>
                  </a:schemeClr>
                </a:solidFill>
                <a:latin typeface="Marianne" panose="02000000000000000000" pitchFamily="2" charset="0"/>
              </a:rPr>
              <a:t>co-construit</a:t>
            </a:r>
            <a:r>
              <a:rPr lang="fr-FR" dirty="0">
                <a:solidFill>
                  <a:schemeClr val="tx2">
                    <a:lumMod val="75000"/>
                  </a:schemeClr>
                </a:solidFill>
                <a:latin typeface="Marianne" panose="02000000000000000000" pitchFamily="2" charset="0"/>
              </a:rPr>
              <a:t> DDARS/PSO pour outiller méthodologique les MSP à la construction de la mission, à la rédaction d’un relevé/suivi d’activité ainsi qu’à son analyse. </a:t>
            </a:r>
          </a:p>
          <a:p>
            <a:endParaRPr lang="fr-FR" sz="2400" dirty="0"/>
          </a:p>
          <a:p>
            <a:pPr algn="ctr"/>
            <a:r>
              <a:rPr lang="fr-FR" dirty="0">
                <a:solidFill>
                  <a:schemeClr val="tx2">
                    <a:lumMod val="75000"/>
                  </a:schemeClr>
                </a:solidFill>
                <a:latin typeface="Marianne" panose="02000000000000000000" pitchFamily="2" charset="0"/>
              </a:rPr>
              <a:t>Pour obtenir les supports de présentation et l’outil : </a:t>
            </a:r>
          </a:p>
          <a:p>
            <a:pPr algn="ctr"/>
            <a:r>
              <a:rPr lang="fr-FR" dirty="0">
                <a:solidFill>
                  <a:schemeClr val="tx2">
                    <a:lumMod val="75000"/>
                  </a:schemeClr>
                </a:solidFill>
                <a:latin typeface="Marianne" panose="02000000000000000000" pitchFamily="2" charset="0"/>
                <a:hlinkClick r:id="rId3"/>
              </a:rPr>
              <a:t>ars-oc-dd31-premier-recours@ars.sante.fr</a:t>
            </a:r>
            <a:r>
              <a:rPr lang="fr-FR" dirty="0">
                <a:solidFill>
                  <a:schemeClr val="tx2">
                    <a:lumMod val="75000"/>
                  </a:schemeClr>
                </a:solidFill>
                <a:latin typeface="Marianne" panose="02000000000000000000" pitchFamily="2" charset="0"/>
              </a:rPr>
              <a:t> </a:t>
            </a:r>
          </a:p>
          <a:p>
            <a:pPr lvl="1" indent="0">
              <a:buNone/>
            </a:pPr>
            <a:endParaRPr lang="fr-FR" dirty="0">
              <a:latin typeface="Marianne" panose="02000000000000000000" pitchFamily="2" charset="0"/>
            </a:endParaRPr>
          </a:p>
        </p:txBody>
      </p:sp>
    </p:spTree>
    <p:extLst>
      <p:ext uri="{BB962C8B-B14F-4D97-AF65-F5344CB8AC3E}">
        <p14:creationId xmlns:p14="http://schemas.microsoft.com/office/powerpoint/2010/main" val="31418098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2595" y="573422"/>
            <a:ext cx="11186809" cy="5406942"/>
          </a:xfrm>
        </p:spPr>
        <p:txBody>
          <a:bodyPr>
            <a:normAutofit/>
          </a:bodyPr>
          <a:lstStyle/>
          <a:p>
            <a:r>
              <a:rPr lang="fr-FR" sz="1600" dirty="0"/>
              <a:t>SOMMAIRE</a:t>
            </a:r>
          </a:p>
        </p:txBody>
      </p:sp>
      <p:sp>
        <p:nvSpPr>
          <p:cNvPr id="3" name="Espace réservé du texte 2"/>
          <p:cNvSpPr>
            <a:spLocks noGrp="1"/>
          </p:cNvSpPr>
          <p:nvPr>
            <p:ph type="body" idx="1"/>
          </p:nvPr>
        </p:nvSpPr>
        <p:spPr>
          <a:xfrm>
            <a:off x="3194690" y="990553"/>
            <a:ext cx="1080000" cy="552732"/>
          </a:xfrm>
        </p:spPr>
        <p:txBody>
          <a:bodyPr/>
          <a:lstStyle/>
          <a:p>
            <a:r>
              <a:rPr lang="fr-FR" sz="3300" dirty="0"/>
              <a:t>01</a:t>
            </a:r>
          </a:p>
        </p:txBody>
      </p:sp>
      <p:sp>
        <p:nvSpPr>
          <p:cNvPr id="4" name="Espace réservé du texte 3"/>
          <p:cNvSpPr>
            <a:spLocks noGrp="1"/>
          </p:cNvSpPr>
          <p:nvPr>
            <p:ph type="body" sz="quarter" idx="3"/>
          </p:nvPr>
        </p:nvSpPr>
        <p:spPr>
          <a:xfrm>
            <a:off x="3204113" y="1475842"/>
            <a:ext cx="1004674" cy="360000"/>
          </a:xfrm>
        </p:spPr>
        <p:txBody>
          <a:bodyPr>
            <a:normAutofit/>
          </a:bodyPr>
          <a:lstStyle/>
          <a:p>
            <a:r>
              <a:rPr lang="fr-FR" sz="1200" dirty="0"/>
              <a:t>BILAN ACI</a:t>
            </a:r>
          </a:p>
        </p:txBody>
      </p:sp>
      <p:sp>
        <p:nvSpPr>
          <p:cNvPr id="5" name="Espace réservé du texte 4"/>
          <p:cNvSpPr>
            <a:spLocks noGrp="1"/>
          </p:cNvSpPr>
          <p:nvPr>
            <p:ph type="body" idx="13"/>
          </p:nvPr>
        </p:nvSpPr>
        <p:spPr>
          <a:xfrm>
            <a:off x="3170561" y="2234584"/>
            <a:ext cx="1080000" cy="523220"/>
          </a:xfrm>
        </p:spPr>
        <p:txBody>
          <a:bodyPr>
            <a:noAutofit/>
          </a:bodyPr>
          <a:lstStyle/>
          <a:p>
            <a:r>
              <a:rPr lang="fr-FR" sz="3300" dirty="0"/>
              <a:t>02</a:t>
            </a:r>
          </a:p>
        </p:txBody>
      </p:sp>
      <p:sp>
        <p:nvSpPr>
          <p:cNvPr id="6" name="Espace réservé du texte 5"/>
          <p:cNvSpPr>
            <a:spLocks noGrp="1"/>
          </p:cNvSpPr>
          <p:nvPr>
            <p:ph type="body" sz="quarter" idx="14"/>
          </p:nvPr>
        </p:nvSpPr>
        <p:spPr>
          <a:xfrm>
            <a:off x="3170561" y="2702482"/>
            <a:ext cx="1824353" cy="360000"/>
          </a:xfrm>
        </p:spPr>
        <p:txBody>
          <a:bodyPr>
            <a:normAutofit/>
          </a:bodyPr>
          <a:lstStyle/>
          <a:p>
            <a:r>
              <a:rPr lang="fr-FR" sz="1200" dirty="0"/>
              <a:t>ACCOMPAGNEMENT</a:t>
            </a:r>
          </a:p>
        </p:txBody>
      </p:sp>
      <p:sp>
        <p:nvSpPr>
          <p:cNvPr id="7" name="Espace réservé du texte 6"/>
          <p:cNvSpPr>
            <a:spLocks noGrp="1"/>
          </p:cNvSpPr>
          <p:nvPr>
            <p:ph type="body" idx="15"/>
          </p:nvPr>
        </p:nvSpPr>
        <p:spPr>
          <a:xfrm>
            <a:off x="3194690" y="3409996"/>
            <a:ext cx="1080000" cy="552732"/>
          </a:xfrm>
        </p:spPr>
        <p:txBody>
          <a:bodyPr>
            <a:normAutofit fontScale="92500" lnSpcReduction="20000"/>
          </a:bodyPr>
          <a:lstStyle/>
          <a:p>
            <a:r>
              <a:rPr lang="fr-FR" dirty="0"/>
              <a:t>03</a:t>
            </a:r>
          </a:p>
        </p:txBody>
      </p:sp>
      <p:sp>
        <p:nvSpPr>
          <p:cNvPr id="8" name="Espace réservé du texte 7"/>
          <p:cNvSpPr>
            <a:spLocks noGrp="1"/>
          </p:cNvSpPr>
          <p:nvPr>
            <p:ph type="body" sz="quarter" idx="16"/>
          </p:nvPr>
        </p:nvSpPr>
        <p:spPr>
          <a:xfrm>
            <a:off x="3209293" y="3887934"/>
            <a:ext cx="1224279" cy="360000"/>
          </a:xfrm>
        </p:spPr>
        <p:txBody>
          <a:bodyPr>
            <a:noAutofit/>
          </a:bodyPr>
          <a:lstStyle/>
          <a:p>
            <a:r>
              <a:rPr lang="fr-FR" sz="1200" dirty="0"/>
              <a:t>ACTUALITES</a:t>
            </a:r>
          </a:p>
        </p:txBody>
      </p:sp>
      <p:sp>
        <p:nvSpPr>
          <p:cNvPr id="9" name="Espace réservé du texte 8"/>
          <p:cNvSpPr>
            <a:spLocks noGrp="1"/>
          </p:cNvSpPr>
          <p:nvPr>
            <p:ph type="body" idx="17"/>
          </p:nvPr>
        </p:nvSpPr>
        <p:spPr>
          <a:xfrm>
            <a:off x="3209293" y="4630122"/>
            <a:ext cx="1069454" cy="552732"/>
          </a:xfrm>
        </p:spPr>
        <p:txBody>
          <a:bodyPr>
            <a:normAutofit fontScale="92500" lnSpcReduction="20000"/>
          </a:bodyPr>
          <a:lstStyle/>
          <a:p>
            <a:r>
              <a:rPr lang="fr-FR" dirty="0"/>
              <a:t>04</a:t>
            </a:r>
          </a:p>
        </p:txBody>
      </p:sp>
      <p:sp>
        <p:nvSpPr>
          <p:cNvPr id="10" name="Espace réservé du texte 9"/>
          <p:cNvSpPr>
            <a:spLocks noGrp="1"/>
          </p:cNvSpPr>
          <p:nvPr>
            <p:ph type="body" sz="quarter" idx="18"/>
          </p:nvPr>
        </p:nvSpPr>
        <p:spPr>
          <a:xfrm>
            <a:off x="3209293" y="5138140"/>
            <a:ext cx="1224278" cy="342164"/>
          </a:xfrm>
        </p:spPr>
        <p:txBody>
          <a:bodyPr>
            <a:normAutofit/>
          </a:bodyPr>
          <a:lstStyle/>
          <a:p>
            <a:r>
              <a:rPr lang="fr-FR" sz="1100" dirty="0"/>
              <a:t>CONCLUSION</a:t>
            </a:r>
          </a:p>
        </p:txBody>
      </p:sp>
      <p:sp>
        <p:nvSpPr>
          <p:cNvPr id="17" name="Espace réservé du numéro de diapositive 16"/>
          <p:cNvSpPr>
            <a:spLocks noGrp="1"/>
          </p:cNvSpPr>
          <p:nvPr>
            <p:ph type="sldNum" sz="quarter" idx="28"/>
          </p:nvPr>
        </p:nvSpPr>
        <p:spPr/>
        <p:txBody>
          <a:bodyPr/>
          <a:lstStyle/>
          <a:p>
            <a:fld id="{975A587B-5814-4D9B-9598-FE9CB954CB01}" type="slidenum">
              <a:rPr lang="fr-FR" smtClean="0"/>
              <a:pPr/>
              <a:t>2</a:t>
            </a:fld>
            <a:endParaRPr lang="fr-FR" dirty="0"/>
          </a:p>
        </p:txBody>
      </p:sp>
      <p:sp>
        <p:nvSpPr>
          <p:cNvPr id="26" name="Espace réservé du texte 14"/>
          <p:cNvSpPr txBox="1">
            <a:spLocks/>
          </p:cNvSpPr>
          <p:nvPr/>
        </p:nvSpPr>
        <p:spPr>
          <a:xfrm>
            <a:off x="7470784" y="3773419"/>
            <a:ext cx="1080000" cy="552732"/>
          </a:xfrm>
          <a:prstGeom prst="rect">
            <a:avLst/>
          </a:prstGeom>
          <a:ln w="3175">
            <a:noFill/>
          </a:ln>
        </p:spPr>
        <p:txBody>
          <a:bodyPr vert="horz" lIns="91440" tIns="45720" rIns="91440" bIns="45720" rtlCol="0" anchor="t">
            <a:normAutofit fontScale="92500" lnSpcReduction="20000"/>
          </a:bodyPr>
          <a:lstStyle>
            <a:lvl1pPr marL="0" indent="0" algn="l" defTabSz="914400" rtl="0" eaLnBrk="1" latinLnBrk="0" hangingPunct="1">
              <a:lnSpc>
                <a:spcPct val="110000"/>
              </a:lnSpc>
              <a:spcBef>
                <a:spcPts val="600"/>
              </a:spcBef>
              <a:spcAft>
                <a:spcPts val="0"/>
              </a:spcAft>
              <a:buClr>
                <a:schemeClr val="tx2"/>
              </a:buClr>
              <a:buFont typeface="Symbol" panose="05050102010706020507" pitchFamily="18" charset="2"/>
              <a:buNone/>
              <a:defRPr sz="3600" b="1" kern="1200">
                <a:solidFill>
                  <a:schemeClr val="bg1"/>
                </a:solidFill>
                <a:latin typeface="+mn-lt"/>
                <a:ea typeface="+mn-ea"/>
                <a:cs typeface="+mn-cs"/>
              </a:defRPr>
            </a:lvl1pPr>
            <a:lvl2pPr marL="457200" indent="0" algn="l" defTabSz="914400" rtl="0" eaLnBrk="1" latinLnBrk="0" hangingPunct="1">
              <a:lnSpc>
                <a:spcPct val="110000"/>
              </a:lnSpc>
              <a:spcBef>
                <a:spcPts val="600"/>
              </a:spcBef>
              <a:spcAft>
                <a:spcPts val="0"/>
              </a:spcAft>
              <a:buClr>
                <a:schemeClr val="tx2"/>
              </a:buClr>
              <a:buSzPct val="120000"/>
              <a:buFont typeface="Arial" panose="020B0604020202020204" pitchFamily="34" charset="0"/>
              <a:buNone/>
              <a:defRPr sz="2000" b="1" i="0" kern="1200">
                <a:solidFill>
                  <a:schemeClr val="tx1"/>
                </a:solidFill>
                <a:latin typeface="+mn-lt"/>
                <a:ea typeface="+mn-ea"/>
                <a:cs typeface="+mn-cs"/>
              </a:defRPr>
            </a:lvl2pPr>
            <a:lvl3pPr marL="914400" indent="0" algn="l" defTabSz="914400" rtl="0" eaLnBrk="1" latinLnBrk="0" hangingPunct="1">
              <a:lnSpc>
                <a:spcPct val="110000"/>
              </a:lnSpc>
              <a:spcBef>
                <a:spcPts val="300"/>
              </a:spcBef>
              <a:spcAft>
                <a:spcPts val="0"/>
              </a:spcAft>
              <a:buClr>
                <a:schemeClr val="tx2"/>
              </a:buClr>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110000"/>
              </a:lnSpc>
              <a:spcBef>
                <a:spcPts val="0"/>
              </a:spcBef>
              <a:spcAft>
                <a:spcPts val="0"/>
              </a:spcAft>
              <a:buClr>
                <a:schemeClr val="tx2"/>
              </a:buClr>
              <a:buSzPct val="100000"/>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110000"/>
              </a:lnSpc>
              <a:spcBef>
                <a:spcPts val="0"/>
              </a:spcBef>
              <a:spcAft>
                <a:spcPts val="0"/>
              </a:spcAft>
              <a:buFont typeface="Arial" panose="020B0604020202020204" pitchFamily="34" charset="0"/>
              <a:buNone/>
              <a:defRPr sz="1600" b="1" kern="1200" baseline="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endParaRPr lang="fr-FR" dirty="0"/>
          </a:p>
        </p:txBody>
      </p:sp>
      <p:sp>
        <p:nvSpPr>
          <p:cNvPr id="27" name="Espace réservé du texte 15"/>
          <p:cNvSpPr txBox="1">
            <a:spLocks/>
          </p:cNvSpPr>
          <p:nvPr/>
        </p:nvSpPr>
        <p:spPr>
          <a:xfrm>
            <a:off x="7467359" y="4341577"/>
            <a:ext cx="3600000" cy="360000"/>
          </a:xfrm>
          <a:prstGeom prst="rect">
            <a:avLst/>
          </a:prstGeom>
          <a:ln w="3175">
            <a:noFill/>
          </a:ln>
        </p:spPr>
        <p:txBody>
          <a:bodyPr vert="horz" lIns="91440" tIns="45720" rIns="91440" bIns="45720" rtlCol="0" anchor="t">
            <a:normAutofit/>
          </a:bodyPr>
          <a:lstStyle>
            <a:lvl1pPr marL="0" indent="0" algn="l" defTabSz="914400" rtl="0" eaLnBrk="1" latinLnBrk="0" hangingPunct="1">
              <a:lnSpc>
                <a:spcPct val="110000"/>
              </a:lnSpc>
              <a:spcBef>
                <a:spcPts val="600"/>
              </a:spcBef>
              <a:spcAft>
                <a:spcPts val="0"/>
              </a:spcAft>
              <a:buClr>
                <a:schemeClr val="tx2"/>
              </a:buClr>
              <a:buFont typeface="Symbol" panose="05050102010706020507" pitchFamily="18" charset="2"/>
              <a:buNone/>
              <a:defRPr sz="1600" b="1" kern="1200" cap="all" baseline="0">
                <a:solidFill>
                  <a:schemeClr val="bg1"/>
                </a:solidFill>
                <a:latin typeface="+mn-lt"/>
                <a:ea typeface="+mn-ea"/>
                <a:cs typeface="+mn-cs"/>
              </a:defRPr>
            </a:lvl1pPr>
            <a:lvl2pPr marL="457200" indent="0" algn="l" defTabSz="914400" rtl="0" eaLnBrk="1" latinLnBrk="0" hangingPunct="1">
              <a:lnSpc>
                <a:spcPct val="110000"/>
              </a:lnSpc>
              <a:spcBef>
                <a:spcPts val="600"/>
              </a:spcBef>
              <a:spcAft>
                <a:spcPts val="0"/>
              </a:spcAft>
              <a:buClr>
                <a:schemeClr val="tx2"/>
              </a:buClr>
              <a:buSzPct val="120000"/>
              <a:buFont typeface="Arial" panose="020B0604020202020204" pitchFamily="34" charset="0"/>
              <a:buNone/>
              <a:defRPr sz="2000" b="1" i="0" kern="1200">
                <a:solidFill>
                  <a:schemeClr val="tx1"/>
                </a:solidFill>
                <a:latin typeface="+mn-lt"/>
                <a:ea typeface="+mn-ea"/>
                <a:cs typeface="+mn-cs"/>
              </a:defRPr>
            </a:lvl2pPr>
            <a:lvl3pPr marL="914400" indent="0" algn="l" defTabSz="914400" rtl="0" eaLnBrk="1" latinLnBrk="0" hangingPunct="1">
              <a:lnSpc>
                <a:spcPct val="110000"/>
              </a:lnSpc>
              <a:spcBef>
                <a:spcPts val="300"/>
              </a:spcBef>
              <a:spcAft>
                <a:spcPts val="0"/>
              </a:spcAft>
              <a:buClr>
                <a:schemeClr val="tx2"/>
              </a:buClr>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110000"/>
              </a:lnSpc>
              <a:spcBef>
                <a:spcPts val="0"/>
              </a:spcBef>
              <a:spcAft>
                <a:spcPts val="0"/>
              </a:spcAft>
              <a:buClr>
                <a:schemeClr val="tx2"/>
              </a:buClr>
              <a:buSzPct val="100000"/>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110000"/>
              </a:lnSpc>
              <a:spcBef>
                <a:spcPts val="0"/>
              </a:spcBef>
              <a:spcAft>
                <a:spcPts val="0"/>
              </a:spcAft>
              <a:buFont typeface="Arial" panose="020B0604020202020204" pitchFamily="34" charset="0"/>
              <a:buNone/>
              <a:defRPr sz="1600" b="1" kern="1200" baseline="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endParaRPr lang="fr-FR" sz="1100" dirty="0"/>
          </a:p>
        </p:txBody>
      </p:sp>
      <p:sp>
        <p:nvSpPr>
          <p:cNvPr id="28" name="Espace réservé du texte 14"/>
          <p:cNvSpPr txBox="1">
            <a:spLocks/>
          </p:cNvSpPr>
          <p:nvPr/>
        </p:nvSpPr>
        <p:spPr>
          <a:xfrm>
            <a:off x="7436370" y="4741900"/>
            <a:ext cx="1080000" cy="552732"/>
          </a:xfrm>
          <a:prstGeom prst="rect">
            <a:avLst/>
          </a:prstGeom>
          <a:ln w="3175">
            <a:noFill/>
          </a:ln>
        </p:spPr>
        <p:txBody>
          <a:bodyPr vert="horz" lIns="91440" tIns="45720" rIns="91440" bIns="45720" rtlCol="0" anchor="t">
            <a:normAutofit fontScale="92500" lnSpcReduction="20000"/>
          </a:bodyPr>
          <a:lstStyle>
            <a:lvl1pPr marL="0" indent="0" algn="l" defTabSz="914400" rtl="0" eaLnBrk="1" latinLnBrk="0" hangingPunct="1">
              <a:lnSpc>
                <a:spcPct val="110000"/>
              </a:lnSpc>
              <a:spcBef>
                <a:spcPts val="600"/>
              </a:spcBef>
              <a:spcAft>
                <a:spcPts val="0"/>
              </a:spcAft>
              <a:buClr>
                <a:schemeClr val="tx2"/>
              </a:buClr>
              <a:buFont typeface="Symbol" panose="05050102010706020507" pitchFamily="18" charset="2"/>
              <a:buNone/>
              <a:defRPr sz="3600" b="1" kern="1200">
                <a:solidFill>
                  <a:schemeClr val="bg1"/>
                </a:solidFill>
                <a:latin typeface="+mn-lt"/>
                <a:ea typeface="+mn-ea"/>
                <a:cs typeface="+mn-cs"/>
              </a:defRPr>
            </a:lvl1pPr>
            <a:lvl2pPr marL="457200" indent="0" algn="l" defTabSz="914400" rtl="0" eaLnBrk="1" latinLnBrk="0" hangingPunct="1">
              <a:lnSpc>
                <a:spcPct val="110000"/>
              </a:lnSpc>
              <a:spcBef>
                <a:spcPts val="600"/>
              </a:spcBef>
              <a:spcAft>
                <a:spcPts val="0"/>
              </a:spcAft>
              <a:buClr>
                <a:schemeClr val="tx2"/>
              </a:buClr>
              <a:buSzPct val="120000"/>
              <a:buFont typeface="Arial" panose="020B0604020202020204" pitchFamily="34" charset="0"/>
              <a:buNone/>
              <a:defRPr sz="2000" b="1" i="0" kern="1200">
                <a:solidFill>
                  <a:schemeClr val="tx1"/>
                </a:solidFill>
                <a:latin typeface="+mn-lt"/>
                <a:ea typeface="+mn-ea"/>
                <a:cs typeface="+mn-cs"/>
              </a:defRPr>
            </a:lvl2pPr>
            <a:lvl3pPr marL="914400" indent="0" algn="l" defTabSz="914400" rtl="0" eaLnBrk="1" latinLnBrk="0" hangingPunct="1">
              <a:lnSpc>
                <a:spcPct val="110000"/>
              </a:lnSpc>
              <a:spcBef>
                <a:spcPts val="300"/>
              </a:spcBef>
              <a:spcAft>
                <a:spcPts val="0"/>
              </a:spcAft>
              <a:buClr>
                <a:schemeClr val="tx2"/>
              </a:buClr>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110000"/>
              </a:lnSpc>
              <a:spcBef>
                <a:spcPts val="0"/>
              </a:spcBef>
              <a:spcAft>
                <a:spcPts val="0"/>
              </a:spcAft>
              <a:buClr>
                <a:schemeClr val="tx2"/>
              </a:buClr>
              <a:buSzPct val="100000"/>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110000"/>
              </a:lnSpc>
              <a:spcBef>
                <a:spcPts val="0"/>
              </a:spcBef>
              <a:spcAft>
                <a:spcPts val="0"/>
              </a:spcAft>
              <a:buFont typeface="Arial" panose="020B0604020202020204" pitchFamily="34" charset="0"/>
              <a:buNone/>
              <a:defRPr sz="1600" b="1" kern="1200" baseline="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endParaRPr lang="fr-FR" dirty="0"/>
          </a:p>
        </p:txBody>
      </p:sp>
      <p:sp>
        <p:nvSpPr>
          <p:cNvPr id="29" name="Espace réservé du texte 15"/>
          <p:cNvSpPr txBox="1">
            <a:spLocks/>
          </p:cNvSpPr>
          <p:nvPr/>
        </p:nvSpPr>
        <p:spPr>
          <a:xfrm>
            <a:off x="7432945" y="5310058"/>
            <a:ext cx="3600000" cy="360000"/>
          </a:xfrm>
          <a:prstGeom prst="rect">
            <a:avLst/>
          </a:prstGeom>
          <a:ln w="3175">
            <a:noFill/>
          </a:ln>
        </p:spPr>
        <p:txBody>
          <a:bodyPr vert="horz" lIns="91440" tIns="45720" rIns="91440" bIns="45720" rtlCol="0" anchor="t">
            <a:normAutofit/>
          </a:bodyPr>
          <a:lstStyle>
            <a:lvl1pPr marL="0" indent="0" algn="l" defTabSz="914400" rtl="0" eaLnBrk="1" latinLnBrk="0" hangingPunct="1">
              <a:lnSpc>
                <a:spcPct val="110000"/>
              </a:lnSpc>
              <a:spcBef>
                <a:spcPts val="600"/>
              </a:spcBef>
              <a:spcAft>
                <a:spcPts val="0"/>
              </a:spcAft>
              <a:buClr>
                <a:schemeClr val="tx2"/>
              </a:buClr>
              <a:buFont typeface="Symbol" panose="05050102010706020507" pitchFamily="18" charset="2"/>
              <a:buNone/>
              <a:defRPr sz="1600" b="1" kern="1200" cap="all" baseline="0">
                <a:solidFill>
                  <a:schemeClr val="bg1"/>
                </a:solidFill>
                <a:latin typeface="+mn-lt"/>
                <a:ea typeface="+mn-ea"/>
                <a:cs typeface="+mn-cs"/>
              </a:defRPr>
            </a:lvl1pPr>
            <a:lvl2pPr marL="457200" indent="0" algn="l" defTabSz="914400" rtl="0" eaLnBrk="1" latinLnBrk="0" hangingPunct="1">
              <a:lnSpc>
                <a:spcPct val="110000"/>
              </a:lnSpc>
              <a:spcBef>
                <a:spcPts val="600"/>
              </a:spcBef>
              <a:spcAft>
                <a:spcPts val="0"/>
              </a:spcAft>
              <a:buClr>
                <a:schemeClr val="tx2"/>
              </a:buClr>
              <a:buSzPct val="120000"/>
              <a:buFont typeface="Arial" panose="020B0604020202020204" pitchFamily="34" charset="0"/>
              <a:buNone/>
              <a:defRPr sz="2000" b="1" i="0" kern="1200">
                <a:solidFill>
                  <a:schemeClr val="tx1"/>
                </a:solidFill>
                <a:latin typeface="+mn-lt"/>
                <a:ea typeface="+mn-ea"/>
                <a:cs typeface="+mn-cs"/>
              </a:defRPr>
            </a:lvl2pPr>
            <a:lvl3pPr marL="914400" indent="0" algn="l" defTabSz="914400" rtl="0" eaLnBrk="1" latinLnBrk="0" hangingPunct="1">
              <a:lnSpc>
                <a:spcPct val="110000"/>
              </a:lnSpc>
              <a:spcBef>
                <a:spcPts val="300"/>
              </a:spcBef>
              <a:spcAft>
                <a:spcPts val="0"/>
              </a:spcAft>
              <a:buClr>
                <a:schemeClr val="tx2"/>
              </a:buClr>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110000"/>
              </a:lnSpc>
              <a:spcBef>
                <a:spcPts val="0"/>
              </a:spcBef>
              <a:spcAft>
                <a:spcPts val="0"/>
              </a:spcAft>
              <a:buClr>
                <a:schemeClr val="tx2"/>
              </a:buClr>
              <a:buSzPct val="100000"/>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110000"/>
              </a:lnSpc>
              <a:spcBef>
                <a:spcPts val="0"/>
              </a:spcBef>
              <a:spcAft>
                <a:spcPts val="0"/>
              </a:spcAft>
              <a:buFont typeface="Arial" panose="020B0604020202020204" pitchFamily="34" charset="0"/>
              <a:buNone/>
              <a:defRPr sz="1600" b="1" kern="1200" baseline="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endParaRPr lang="fr-FR" sz="1100" dirty="0"/>
          </a:p>
          <a:p>
            <a:endParaRPr lang="fr-FR" sz="1100" dirty="0"/>
          </a:p>
        </p:txBody>
      </p:sp>
      <p:sp>
        <p:nvSpPr>
          <p:cNvPr id="13" name="ZoneTexte 12">
            <a:extLst>
              <a:ext uri="{FF2B5EF4-FFF2-40B4-BE49-F238E27FC236}">
                <a16:creationId xmlns:a16="http://schemas.microsoft.com/office/drawing/2014/main" id="{EB34DBF6-0478-5D5D-EC0F-0F7831E74EDD}"/>
              </a:ext>
            </a:extLst>
          </p:cNvPr>
          <p:cNvSpPr txBox="1"/>
          <p:nvPr/>
        </p:nvSpPr>
        <p:spPr>
          <a:xfrm>
            <a:off x="5105399" y="1007121"/>
            <a:ext cx="3978466" cy="954107"/>
          </a:xfrm>
          <a:prstGeom prst="rect">
            <a:avLst/>
          </a:prstGeom>
          <a:noFill/>
        </p:spPr>
        <p:txBody>
          <a:bodyPr wrap="square" rtlCol="0">
            <a:spAutoFit/>
          </a:bodyPr>
          <a:lstStyle/>
          <a:p>
            <a:r>
              <a:rPr lang="fr-FR" sz="1400" dirty="0">
                <a:solidFill>
                  <a:schemeClr val="bg1"/>
                </a:solidFill>
              </a:rPr>
              <a:t>Généralités</a:t>
            </a:r>
          </a:p>
          <a:p>
            <a:r>
              <a:rPr lang="fr-FR" sz="1400" dirty="0">
                <a:solidFill>
                  <a:schemeClr val="bg1"/>
                </a:solidFill>
              </a:rPr>
              <a:t>Protocoles pluriprofessionnels</a:t>
            </a:r>
          </a:p>
          <a:p>
            <a:r>
              <a:rPr lang="fr-FR" sz="1400" dirty="0">
                <a:solidFill>
                  <a:schemeClr val="bg1"/>
                </a:solidFill>
              </a:rPr>
              <a:t>Missions de santé publique</a:t>
            </a:r>
          </a:p>
          <a:p>
            <a:r>
              <a:rPr lang="fr-FR" sz="1400" dirty="0">
                <a:solidFill>
                  <a:schemeClr val="bg1"/>
                </a:solidFill>
              </a:rPr>
              <a:t>Points de vigilance</a:t>
            </a:r>
          </a:p>
        </p:txBody>
      </p:sp>
      <p:sp>
        <p:nvSpPr>
          <p:cNvPr id="16" name="ZoneTexte 15">
            <a:extLst>
              <a:ext uri="{FF2B5EF4-FFF2-40B4-BE49-F238E27FC236}">
                <a16:creationId xmlns:a16="http://schemas.microsoft.com/office/drawing/2014/main" id="{DB5FFBA9-AE86-432C-833A-DCA13D3A0C9A}"/>
              </a:ext>
            </a:extLst>
          </p:cNvPr>
          <p:cNvSpPr txBox="1"/>
          <p:nvPr/>
        </p:nvSpPr>
        <p:spPr>
          <a:xfrm>
            <a:off x="5105399" y="2285908"/>
            <a:ext cx="3978466" cy="738664"/>
          </a:xfrm>
          <a:prstGeom prst="rect">
            <a:avLst/>
          </a:prstGeom>
          <a:noFill/>
        </p:spPr>
        <p:txBody>
          <a:bodyPr wrap="square" rtlCol="0">
            <a:spAutoFit/>
          </a:bodyPr>
          <a:lstStyle/>
          <a:p>
            <a:r>
              <a:rPr lang="fr-FR" sz="1400" dirty="0">
                <a:solidFill>
                  <a:schemeClr val="bg1"/>
                </a:solidFill>
              </a:rPr>
              <a:t>Présentation des fiches modèles</a:t>
            </a:r>
          </a:p>
          <a:p>
            <a:r>
              <a:rPr lang="fr-FR" sz="1400" dirty="0">
                <a:solidFill>
                  <a:schemeClr val="bg1"/>
                </a:solidFill>
              </a:rPr>
              <a:t>Présentation de la grille de fragilité</a:t>
            </a:r>
          </a:p>
          <a:p>
            <a:r>
              <a:rPr lang="fr-FR" sz="1400" dirty="0">
                <a:solidFill>
                  <a:schemeClr val="bg1"/>
                </a:solidFill>
              </a:rPr>
              <a:t>DDARS31 SSE et missions de santé publique</a:t>
            </a:r>
          </a:p>
        </p:txBody>
      </p:sp>
      <p:sp>
        <p:nvSpPr>
          <p:cNvPr id="18" name="ZoneTexte 17">
            <a:extLst>
              <a:ext uri="{FF2B5EF4-FFF2-40B4-BE49-F238E27FC236}">
                <a16:creationId xmlns:a16="http://schemas.microsoft.com/office/drawing/2014/main" id="{746FC29D-2EE7-E1B9-7E69-D7A5F4375701}"/>
              </a:ext>
            </a:extLst>
          </p:cNvPr>
          <p:cNvSpPr txBox="1"/>
          <p:nvPr/>
        </p:nvSpPr>
        <p:spPr>
          <a:xfrm>
            <a:off x="5105399" y="3377952"/>
            <a:ext cx="3158237" cy="1169551"/>
          </a:xfrm>
          <a:prstGeom prst="rect">
            <a:avLst/>
          </a:prstGeom>
          <a:noFill/>
        </p:spPr>
        <p:txBody>
          <a:bodyPr wrap="none" rtlCol="0">
            <a:spAutoFit/>
          </a:bodyPr>
          <a:lstStyle/>
          <a:p>
            <a:r>
              <a:rPr lang="fr-FR" sz="1400" dirty="0">
                <a:solidFill>
                  <a:schemeClr val="bg1"/>
                </a:solidFill>
              </a:rPr>
              <a:t>Négociations ACI</a:t>
            </a:r>
          </a:p>
          <a:p>
            <a:r>
              <a:rPr lang="fr-FR" sz="1400" dirty="0">
                <a:solidFill>
                  <a:schemeClr val="bg1"/>
                </a:solidFill>
              </a:rPr>
              <a:t>Présentation du réseau France Santé</a:t>
            </a:r>
          </a:p>
          <a:p>
            <a:r>
              <a:rPr lang="fr-FR" sz="1400" dirty="0">
                <a:solidFill>
                  <a:schemeClr val="bg1"/>
                </a:solidFill>
              </a:rPr>
              <a:t>Site partenaires CPAM31</a:t>
            </a:r>
          </a:p>
          <a:p>
            <a:r>
              <a:rPr lang="fr-FR" sz="1400" dirty="0">
                <a:solidFill>
                  <a:schemeClr val="bg1"/>
                </a:solidFill>
              </a:rPr>
              <a:t>Semaine de l’insuffisance Cardiaque</a:t>
            </a:r>
          </a:p>
          <a:p>
            <a:r>
              <a:rPr lang="fr-FR" sz="1400" dirty="0">
                <a:solidFill>
                  <a:schemeClr val="bg1"/>
                </a:solidFill>
              </a:rPr>
              <a:t>Présentation offre de service MSA</a:t>
            </a:r>
          </a:p>
        </p:txBody>
      </p:sp>
    </p:spTree>
    <p:extLst>
      <p:ext uri="{BB962C8B-B14F-4D97-AF65-F5344CB8AC3E}">
        <p14:creationId xmlns:p14="http://schemas.microsoft.com/office/powerpoint/2010/main" val="37097640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27"/>
          </p:nvPr>
        </p:nvSpPr>
        <p:spPr/>
        <p:txBody>
          <a:bodyPr/>
          <a:lstStyle/>
          <a:p>
            <a:endParaRPr lang="fr-FR" dirty="0"/>
          </a:p>
        </p:txBody>
      </p:sp>
      <p:sp>
        <p:nvSpPr>
          <p:cNvPr id="3" name="Espace réservé du texte 2"/>
          <p:cNvSpPr>
            <a:spLocks noGrp="1"/>
          </p:cNvSpPr>
          <p:nvPr>
            <p:ph type="body" idx="1"/>
          </p:nvPr>
        </p:nvSpPr>
        <p:spPr/>
        <p:txBody>
          <a:bodyPr>
            <a:normAutofit fontScale="92500" lnSpcReduction="20000"/>
          </a:bodyPr>
          <a:lstStyle/>
          <a:p>
            <a:r>
              <a:rPr lang="fr-FR" dirty="0"/>
              <a:t>03</a:t>
            </a:r>
          </a:p>
        </p:txBody>
      </p:sp>
      <p:sp>
        <p:nvSpPr>
          <p:cNvPr id="4" name="Espace réservé du texte 3"/>
          <p:cNvSpPr>
            <a:spLocks noGrp="1"/>
          </p:cNvSpPr>
          <p:nvPr>
            <p:ph type="body" sz="quarter" idx="3"/>
          </p:nvPr>
        </p:nvSpPr>
        <p:spPr>
          <a:xfrm>
            <a:off x="2677920" y="3000049"/>
            <a:ext cx="7004031" cy="1844906"/>
          </a:xfrm>
        </p:spPr>
        <p:txBody>
          <a:bodyPr>
            <a:normAutofit/>
          </a:bodyPr>
          <a:lstStyle/>
          <a:p>
            <a:r>
              <a:rPr lang="fr-FR" dirty="0"/>
              <a:t>ACTUALITES</a:t>
            </a:r>
          </a:p>
        </p:txBody>
      </p:sp>
      <p:sp>
        <p:nvSpPr>
          <p:cNvPr id="5" name="Espace réservé du numéro de diapositive 4"/>
          <p:cNvSpPr>
            <a:spLocks noGrp="1"/>
          </p:cNvSpPr>
          <p:nvPr>
            <p:ph type="sldNum" sz="quarter" idx="26"/>
          </p:nvPr>
        </p:nvSpPr>
        <p:spPr/>
        <p:txBody>
          <a:bodyPr/>
          <a:lstStyle/>
          <a:p>
            <a:fld id="{975A587B-5814-4D9B-9598-FE9CB954CB01}" type="slidenum">
              <a:rPr lang="fr-FR" smtClean="0"/>
              <a:pPr/>
              <a:t>20</a:t>
            </a:fld>
            <a:endParaRPr lang="fr-FR" dirty="0"/>
          </a:p>
        </p:txBody>
      </p:sp>
      <p:sp>
        <p:nvSpPr>
          <p:cNvPr id="6" name="Espace réservé du texte 5"/>
          <p:cNvSpPr>
            <a:spLocks noGrp="1"/>
          </p:cNvSpPr>
          <p:nvPr>
            <p:ph type="body" sz="quarter" idx="28"/>
          </p:nvPr>
        </p:nvSpPr>
        <p:spPr/>
        <p:txBody>
          <a:bodyPr/>
          <a:lstStyle/>
          <a:p>
            <a:endParaRPr lang="fr-FR"/>
          </a:p>
        </p:txBody>
      </p:sp>
    </p:spTree>
    <p:extLst>
      <p:ext uri="{BB962C8B-B14F-4D97-AF65-F5344CB8AC3E}">
        <p14:creationId xmlns:p14="http://schemas.microsoft.com/office/powerpoint/2010/main" val="13182145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A29DD81C-6ACC-CB60-B7DA-71F6A9B168F9}"/>
              </a:ext>
            </a:extLst>
          </p:cNvPr>
          <p:cNvSpPr>
            <a:spLocks noGrp="1"/>
          </p:cNvSpPr>
          <p:nvPr>
            <p:ph type="sldNum" sz="quarter" idx="16"/>
          </p:nvPr>
        </p:nvSpPr>
        <p:spPr/>
        <p:txBody>
          <a:bodyPr/>
          <a:lstStyle/>
          <a:p>
            <a:fld id="{975A587B-5814-4D9B-9598-FE9CB954CB01}" type="slidenum">
              <a:rPr lang="fr-FR" smtClean="0"/>
              <a:pPr/>
              <a:t>21</a:t>
            </a:fld>
            <a:endParaRPr lang="fr-FR" dirty="0"/>
          </a:p>
        </p:txBody>
      </p:sp>
      <p:sp>
        <p:nvSpPr>
          <p:cNvPr id="3" name="Titre 2">
            <a:extLst>
              <a:ext uri="{FF2B5EF4-FFF2-40B4-BE49-F238E27FC236}">
                <a16:creationId xmlns:a16="http://schemas.microsoft.com/office/drawing/2014/main" id="{371E2A99-3DF9-C769-4E88-C3E80C7E61FC}"/>
              </a:ext>
            </a:extLst>
          </p:cNvPr>
          <p:cNvSpPr>
            <a:spLocks noGrp="1"/>
          </p:cNvSpPr>
          <p:nvPr>
            <p:ph type="title"/>
          </p:nvPr>
        </p:nvSpPr>
        <p:spPr/>
        <p:txBody>
          <a:bodyPr/>
          <a:lstStyle/>
          <a:p>
            <a:pPr algn="ctr"/>
            <a:r>
              <a:rPr lang="fr-FR" dirty="0"/>
              <a:t>NEGOCIATIONS ACI - RESEAU France SANTE</a:t>
            </a:r>
            <a:br>
              <a:rPr lang="fr-FR" dirty="0"/>
            </a:br>
            <a:r>
              <a:rPr lang="fr-FR" sz="2400" dirty="0"/>
              <a:t>point d’étape au 11 juin 2026</a:t>
            </a:r>
            <a:endParaRPr lang="fr-FR" dirty="0"/>
          </a:p>
        </p:txBody>
      </p:sp>
      <p:sp>
        <p:nvSpPr>
          <p:cNvPr id="4" name="Espace réservé du contenu 3">
            <a:extLst>
              <a:ext uri="{FF2B5EF4-FFF2-40B4-BE49-F238E27FC236}">
                <a16:creationId xmlns:a16="http://schemas.microsoft.com/office/drawing/2014/main" id="{3200ADDD-498A-CFC9-A94D-099DD7387FD2}"/>
              </a:ext>
            </a:extLst>
          </p:cNvPr>
          <p:cNvSpPr>
            <a:spLocks noGrp="1"/>
          </p:cNvSpPr>
          <p:nvPr>
            <p:ph sz="quarter" idx="17"/>
          </p:nvPr>
        </p:nvSpPr>
        <p:spPr>
          <a:xfrm>
            <a:off x="498660" y="1609595"/>
            <a:ext cx="11193938" cy="4496565"/>
          </a:xfrm>
        </p:spPr>
        <p:txBody>
          <a:bodyPr>
            <a:normAutofit/>
          </a:bodyPr>
          <a:lstStyle/>
          <a:p>
            <a:r>
              <a:rPr lang="fr-FR" sz="2800" dirty="0">
                <a:solidFill>
                  <a:srgbClr val="004AAC"/>
                </a:solidFill>
                <a:latin typeface="+mj-lt"/>
              </a:rPr>
              <a:t>Critères d’éligibilité : Une MSP est éligible si elle répond aux critères socles suivants :</a:t>
            </a:r>
          </a:p>
          <a:p>
            <a:pPr marL="3230563" indent="-285750">
              <a:spcBef>
                <a:spcPts val="1200"/>
              </a:spcBef>
              <a:spcAft>
                <a:spcPts val="1200"/>
              </a:spcAft>
              <a:buFont typeface="Arial" panose="020B0604020202020204" pitchFamily="34" charset="0"/>
              <a:buChar char="•"/>
            </a:pPr>
            <a:r>
              <a:rPr lang="fr-FR" sz="1800" dirty="0">
                <a:solidFill>
                  <a:srgbClr val="004AAC"/>
                </a:solidFill>
                <a:latin typeface="+mj-lt"/>
              </a:rPr>
              <a:t>1 médecin avec patientèle médecin traitant</a:t>
            </a:r>
          </a:p>
          <a:p>
            <a:pPr marL="3230563" indent="-285750">
              <a:spcBef>
                <a:spcPts val="1200"/>
              </a:spcBef>
              <a:spcAft>
                <a:spcPts val="1200"/>
              </a:spcAft>
              <a:buFont typeface="Arial" panose="020B0604020202020204" pitchFamily="34" charset="0"/>
              <a:buChar char="•"/>
            </a:pPr>
            <a:r>
              <a:rPr lang="fr-FR" sz="1800" dirty="0">
                <a:solidFill>
                  <a:srgbClr val="004AAC"/>
                </a:solidFill>
                <a:latin typeface="+mj-lt"/>
              </a:rPr>
              <a:t>1 infirmier</a:t>
            </a:r>
          </a:p>
          <a:p>
            <a:pPr marL="3230563" indent="-285750">
              <a:spcBef>
                <a:spcPts val="1200"/>
              </a:spcBef>
              <a:spcAft>
                <a:spcPts val="1200"/>
              </a:spcAft>
              <a:buFont typeface="Arial" panose="020B0604020202020204" pitchFamily="34" charset="0"/>
              <a:buChar char="•"/>
            </a:pPr>
            <a:r>
              <a:rPr lang="fr-FR" sz="1800" dirty="0">
                <a:solidFill>
                  <a:srgbClr val="004AAC"/>
                </a:solidFill>
                <a:latin typeface="+mj-lt"/>
              </a:rPr>
              <a:t>Ouverture 5 jours sur 7</a:t>
            </a:r>
          </a:p>
          <a:p>
            <a:pPr marL="3230563" indent="-285750">
              <a:spcBef>
                <a:spcPts val="1200"/>
              </a:spcBef>
              <a:spcAft>
                <a:spcPts val="1200"/>
              </a:spcAft>
              <a:buFont typeface="Arial" panose="020B0604020202020204" pitchFamily="34" charset="0"/>
              <a:buChar char="•"/>
            </a:pPr>
            <a:r>
              <a:rPr lang="fr-FR" sz="1800" dirty="0">
                <a:solidFill>
                  <a:srgbClr val="004AAC"/>
                </a:solidFill>
                <a:latin typeface="+mj-lt"/>
              </a:rPr>
              <a:t>Absence de dépassement d’honoraires</a:t>
            </a:r>
          </a:p>
          <a:p>
            <a:pPr marL="3230563" indent="-285750">
              <a:spcBef>
                <a:spcPts val="1200"/>
              </a:spcBef>
              <a:spcAft>
                <a:spcPts val="1200"/>
              </a:spcAft>
              <a:buFont typeface="Arial" panose="020B0604020202020204" pitchFamily="34" charset="0"/>
              <a:buChar char="•"/>
            </a:pPr>
            <a:r>
              <a:rPr lang="fr-FR" sz="1800" dirty="0">
                <a:solidFill>
                  <a:srgbClr val="004AAC"/>
                </a:solidFill>
                <a:latin typeface="+mj-lt"/>
              </a:rPr>
              <a:t>Contribuer à la PDSA via le SAS</a:t>
            </a:r>
          </a:p>
          <a:p>
            <a:pPr marL="285750" indent="-285750">
              <a:buFont typeface="Arial" panose="020B0604020202020204" pitchFamily="34" charset="0"/>
              <a:buChar char="•"/>
            </a:pPr>
            <a:endParaRPr lang="fr-FR" sz="1800" dirty="0">
              <a:solidFill>
                <a:srgbClr val="004AAC"/>
              </a:solidFill>
              <a:latin typeface="+mj-lt"/>
            </a:endParaRPr>
          </a:p>
        </p:txBody>
      </p:sp>
    </p:spTree>
    <p:extLst>
      <p:ext uri="{BB962C8B-B14F-4D97-AF65-F5344CB8AC3E}">
        <p14:creationId xmlns:p14="http://schemas.microsoft.com/office/powerpoint/2010/main" val="23181160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A29DD81C-6ACC-CB60-B7DA-71F6A9B168F9}"/>
              </a:ext>
            </a:extLst>
          </p:cNvPr>
          <p:cNvSpPr>
            <a:spLocks noGrp="1"/>
          </p:cNvSpPr>
          <p:nvPr>
            <p:ph type="sldNum" sz="quarter" idx="16"/>
          </p:nvPr>
        </p:nvSpPr>
        <p:spPr/>
        <p:txBody>
          <a:bodyPr/>
          <a:lstStyle/>
          <a:p>
            <a:fld id="{975A587B-5814-4D9B-9598-FE9CB954CB01}" type="slidenum">
              <a:rPr lang="fr-FR" smtClean="0"/>
              <a:pPr/>
              <a:t>22</a:t>
            </a:fld>
            <a:endParaRPr lang="fr-FR" dirty="0"/>
          </a:p>
        </p:txBody>
      </p:sp>
      <p:sp>
        <p:nvSpPr>
          <p:cNvPr id="3" name="Titre 2">
            <a:extLst>
              <a:ext uri="{FF2B5EF4-FFF2-40B4-BE49-F238E27FC236}">
                <a16:creationId xmlns:a16="http://schemas.microsoft.com/office/drawing/2014/main" id="{371E2A99-3DF9-C769-4E88-C3E80C7E61FC}"/>
              </a:ext>
            </a:extLst>
          </p:cNvPr>
          <p:cNvSpPr>
            <a:spLocks noGrp="1"/>
          </p:cNvSpPr>
          <p:nvPr>
            <p:ph type="title"/>
          </p:nvPr>
        </p:nvSpPr>
        <p:spPr/>
        <p:txBody>
          <a:bodyPr/>
          <a:lstStyle/>
          <a:p>
            <a:pPr algn="ctr"/>
            <a:r>
              <a:rPr lang="fr-FR" dirty="0"/>
              <a:t>NEGOCIATIONS ACI - RESEAU France SANTE</a:t>
            </a:r>
            <a:br>
              <a:rPr lang="fr-FR" dirty="0"/>
            </a:br>
            <a:r>
              <a:rPr lang="fr-FR" sz="2400" dirty="0"/>
              <a:t>point d’étape au 11 juin 2026</a:t>
            </a:r>
            <a:endParaRPr lang="fr-FR" dirty="0"/>
          </a:p>
        </p:txBody>
      </p:sp>
      <p:sp>
        <p:nvSpPr>
          <p:cNvPr id="4" name="Espace réservé du contenu 3">
            <a:extLst>
              <a:ext uri="{FF2B5EF4-FFF2-40B4-BE49-F238E27FC236}">
                <a16:creationId xmlns:a16="http://schemas.microsoft.com/office/drawing/2014/main" id="{3200ADDD-498A-CFC9-A94D-099DD7387FD2}"/>
              </a:ext>
            </a:extLst>
          </p:cNvPr>
          <p:cNvSpPr>
            <a:spLocks noGrp="1"/>
          </p:cNvSpPr>
          <p:nvPr>
            <p:ph sz="quarter" idx="17"/>
          </p:nvPr>
        </p:nvSpPr>
        <p:spPr>
          <a:xfrm>
            <a:off x="498660" y="1609595"/>
            <a:ext cx="11193938" cy="4496565"/>
          </a:xfrm>
        </p:spPr>
        <p:txBody>
          <a:bodyPr>
            <a:normAutofit/>
          </a:bodyPr>
          <a:lstStyle/>
          <a:p>
            <a:r>
              <a:rPr lang="fr-FR" sz="2800" dirty="0">
                <a:solidFill>
                  <a:srgbClr val="004AAC"/>
                </a:solidFill>
                <a:latin typeface="+mj-lt"/>
              </a:rPr>
              <a:t>Dotation 2026 - 2 étapes à respecter :</a:t>
            </a:r>
          </a:p>
          <a:p>
            <a:endParaRPr lang="fr-FR" sz="2800" dirty="0">
              <a:solidFill>
                <a:srgbClr val="004AAC"/>
              </a:solidFill>
              <a:latin typeface="+mj-lt"/>
            </a:endParaRPr>
          </a:p>
          <a:p>
            <a:pPr marL="2062163" indent="-342900">
              <a:spcBef>
                <a:spcPts val="1800"/>
              </a:spcBef>
              <a:spcAft>
                <a:spcPts val="1200"/>
              </a:spcAft>
              <a:buFont typeface="+mj-lt"/>
              <a:buAutoNum type="arabicPeriod"/>
            </a:pPr>
            <a:r>
              <a:rPr lang="fr-FR" sz="2800" b="1" dirty="0">
                <a:solidFill>
                  <a:srgbClr val="004AAC"/>
                </a:solidFill>
                <a:latin typeface="+mj-lt"/>
              </a:rPr>
              <a:t>Labélisation ARS</a:t>
            </a:r>
          </a:p>
          <a:p>
            <a:pPr marL="2062163" indent="-342900">
              <a:spcBef>
                <a:spcPts val="1800"/>
              </a:spcBef>
              <a:spcAft>
                <a:spcPts val="1200"/>
              </a:spcAft>
              <a:buFont typeface="+mj-lt"/>
              <a:buAutoNum type="arabicPeriod"/>
            </a:pPr>
            <a:r>
              <a:rPr lang="fr-FR" sz="2800" b="1" dirty="0">
                <a:solidFill>
                  <a:srgbClr val="004AAC"/>
                </a:solidFill>
                <a:latin typeface="+mj-lt"/>
              </a:rPr>
              <a:t>Transmission des engagements </a:t>
            </a:r>
            <a:r>
              <a:rPr lang="fr-FR" sz="2800" dirty="0">
                <a:solidFill>
                  <a:srgbClr val="004AAC"/>
                </a:solidFill>
                <a:latin typeface="+mj-lt"/>
              </a:rPr>
              <a:t>à la CPAM via un formulaire « démarche numérique » en cours d’ouverture par l’ARS</a:t>
            </a:r>
          </a:p>
          <a:p>
            <a:pPr marL="285750" indent="-285750">
              <a:buFont typeface="Arial" panose="020B0604020202020204" pitchFamily="34" charset="0"/>
              <a:buChar char="•"/>
            </a:pPr>
            <a:endParaRPr lang="fr-FR" sz="1800" dirty="0">
              <a:solidFill>
                <a:srgbClr val="004AAC"/>
              </a:solidFill>
              <a:latin typeface="+mj-lt"/>
            </a:endParaRPr>
          </a:p>
        </p:txBody>
      </p:sp>
    </p:spTree>
    <p:extLst>
      <p:ext uri="{BB962C8B-B14F-4D97-AF65-F5344CB8AC3E}">
        <p14:creationId xmlns:p14="http://schemas.microsoft.com/office/powerpoint/2010/main" val="31721897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A29DD81C-6ACC-CB60-B7DA-71F6A9B168F9}"/>
              </a:ext>
            </a:extLst>
          </p:cNvPr>
          <p:cNvSpPr>
            <a:spLocks noGrp="1"/>
          </p:cNvSpPr>
          <p:nvPr>
            <p:ph type="sldNum" sz="quarter" idx="16"/>
          </p:nvPr>
        </p:nvSpPr>
        <p:spPr/>
        <p:txBody>
          <a:bodyPr/>
          <a:lstStyle/>
          <a:p>
            <a:fld id="{975A587B-5814-4D9B-9598-FE9CB954CB01}" type="slidenum">
              <a:rPr lang="fr-FR" smtClean="0"/>
              <a:pPr/>
              <a:t>23</a:t>
            </a:fld>
            <a:endParaRPr lang="fr-FR" dirty="0"/>
          </a:p>
        </p:txBody>
      </p:sp>
      <p:sp>
        <p:nvSpPr>
          <p:cNvPr id="3" name="Titre 2">
            <a:extLst>
              <a:ext uri="{FF2B5EF4-FFF2-40B4-BE49-F238E27FC236}">
                <a16:creationId xmlns:a16="http://schemas.microsoft.com/office/drawing/2014/main" id="{371E2A99-3DF9-C769-4E88-C3E80C7E61FC}"/>
              </a:ext>
            </a:extLst>
          </p:cNvPr>
          <p:cNvSpPr>
            <a:spLocks noGrp="1"/>
          </p:cNvSpPr>
          <p:nvPr>
            <p:ph type="title"/>
          </p:nvPr>
        </p:nvSpPr>
        <p:spPr/>
        <p:txBody>
          <a:bodyPr/>
          <a:lstStyle/>
          <a:p>
            <a:pPr algn="ctr"/>
            <a:r>
              <a:rPr lang="fr-FR" dirty="0"/>
              <a:t>NEGOCIATIONS ACI - RESEAU France SANTE</a:t>
            </a:r>
            <a:br>
              <a:rPr lang="fr-FR" dirty="0"/>
            </a:br>
            <a:r>
              <a:rPr lang="fr-FR" sz="2400" dirty="0"/>
              <a:t>point d’étape au 11 juin 2026</a:t>
            </a:r>
            <a:endParaRPr lang="fr-FR" dirty="0"/>
          </a:p>
        </p:txBody>
      </p:sp>
      <p:sp>
        <p:nvSpPr>
          <p:cNvPr id="4" name="Espace réservé du contenu 3">
            <a:extLst>
              <a:ext uri="{FF2B5EF4-FFF2-40B4-BE49-F238E27FC236}">
                <a16:creationId xmlns:a16="http://schemas.microsoft.com/office/drawing/2014/main" id="{3200ADDD-498A-CFC9-A94D-099DD7387FD2}"/>
              </a:ext>
            </a:extLst>
          </p:cNvPr>
          <p:cNvSpPr>
            <a:spLocks noGrp="1"/>
          </p:cNvSpPr>
          <p:nvPr>
            <p:ph sz="quarter" idx="17"/>
          </p:nvPr>
        </p:nvSpPr>
        <p:spPr>
          <a:xfrm>
            <a:off x="498660" y="1609595"/>
            <a:ext cx="11193938" cy="4496565"/>
          </a:xfrm>
        </p:spPr>
        <p:txBody>
          <a:bodyPr>
            <a:normAutofit/>
          </a:bodyPr>
          <a:lstStyle/>
          <a:p>
            <a:r>
              <a:rPr lang="fr-FR" sz="2800" dirty="0">
                <a:solidFill>
                  <a:srgbClr val="004AAC"/>
                </a:solidFill>
                <a:latin typeface="+mj-lt"/>
              </a:rPr>
              <a:t>Dotation 2026 – échéances :</a:t>
            </a:r>
          </a:p>
          <a:p>
            <a:pPr marL="285750" indent="-285750">
              <a:buFont typeface="Arial" panose="020B0604020202020204" pitchFamily="34" charset="0"/>
              <a:buChar char="•"/>
            </a:pPr>
            <a:endParaRPr lang="fr-FR" sz="1800" dirty="0">
              <a:solidFill>
                <a:srgbClr val="004AAC"/>
              </a:solidFill>
              <a:latin typeface="+mj-lt"/>
            </a:endParaRPr>
          </a:p>
          <a:p>
            <a:pPr marL="1706563" indent="-285750">
              <a:spcBef>
                <a:spcPts val="1200"/>
              </a:spcBef>
              <a:spcAft>
                <a:spcPts val="1200"/>
              </a:spcAft>
              <a:buFont typeface="Arial" panose="020B0604020202020204" pitchFamily="34" charset="0"/>
              <a:buChar char="•"/>
            </a:pPr>
            <a:r>
              <a:rPr lang="fr-FR" sz="2400" dirty="0">
                <a:solidFill>
                  <a:srgbClr val="004AAC"/>
                </a:solidFill>
                <a:latin typeface="+mj-lt"/>
              </a:rPr>
              <a:t>1</a:t>
            </a:r>
            <a:r>
              <a:rPr lang="fr-FR" sz="2400" baseline="30000" dirty="0">
                <a:solidFill>
                  <a:srgbClr val="004AAC"/>
                </a:solidFill>
                <a:latin typeface="+mj-lt"/>
              </a:rPr>
              <a:t>er</a:t>
            </a:r>
            <a:r>
              <a:rPr lang="fr-FR" sz="2400" dirty="0">
                <a:solidFill>
                  <a:srgbClr val="004AAC"/>
                </a:solidFill>
                <a:latin typeface="+mj-lt"/>
              </a:rPr>
              <a:t> juillet 2026 : Si les engagements sont transmis </a:t>
            </a:r>
            <a:r>
              <a:rPr lang="fr-FR" sz="2400" dirty="0">
                <a:solidFill>
                  <a:srgbClr val="004AAC"/>
                </a:solidFill>
                <a:latin typeface="+mj-lt"/>
                <a:sym typeface="Wingdings" panose="05000000000000000000" pitchFamily="2" charset="2"/>
              </a:rPr>
              <a:t> 100% de la dotation</a:t>
            </a:r>
          </a:p>
          <a:p>
            <a:pPr marL="1706563" indent="-285750">
              <a:spcBef>
                <a:spcPts val="1200"/>
              </a:spcBef>
              <a:spcAft>
                <a:spcPts val="1200"/>
              </a:spcAft>
              <a:buFont typeface="Arial" panose="020B0604020202020204" pitchFamily="34" charset="0"/>
              <a:buChar char="•"/>
            </a:pPr>
            <a:r>
              <a:rPr lang="fr-FR" sz="2400" dirty="0">
                <a:solidFill>
                  <a:srgbClr val="004AAC"/>
                </a:solidFill>
                <a:latin typeface="+mj-lt"/>
                <a:sym typeface="Wingdings" panose="05000000000000000000" pitchFamily="2" charset="2"/>
              </a:rPr>
              <a:t>Après le 1</a:t>
            </a:r>
            <a:r>
              <a:rPr lang="fr-FR" sz="2400" baseline="30000" dirty="0">
                <a:solidFill>
                  <a:srgbClr val="004AAC"/>
                </a:solidFill>
                <a:latin typeface="+mj-lt"/>
                <a:sym typeface="Wingdings" panose="05000000000000000000" pitchFamily="2" charset="2"/>
              </a:rPr>
              <a:t>er</a:t>
            </a:r>
            <a:r>
              <a:rPr lang="fr-FR" sz="2400" dirty="0">
                <a:solidFill>
                  <a:srgbClr val="004AAC"/>
                </a:solidFill>
                <a:latin typeface="+mj-lt"/>
                <a:sym typeface="Wingdings" panose="05000000000000000000" pitchFamily="2" charset="2"/>
              </a:rPr>
              <a:t> juillet : contractualisation toujours possible, mais dotation 2026 susceptible d’être proratisée.</a:t>
            </a:r>
          </a:p>
          <a:p>
            <a:pPr algn="ctr">
              <a:spcBef>
                <a:spcPts val="1200"/>
              </a:spcBef>
              <a:spcAft>
                <a:spcPts val="1200"/>
              </a:spcAft>
            </a:pPr>
            <a:r>
              <a:rPr lang="fr-FR" sz="2800" dirty="0"/>
              <a:t>Les modalités nationales restent en cours de stabilisation</a:t>
            </a:r>
            <a:endParaRPr lang="fr-FR" sz="3200" dirty="0">
              <a:solidFill>
                <a:srgbClr val="004AAC"/>
              </a:solidFill>
              <a:latin typeface="+mj-lt"/>
              <a:sym typeface="Wingdings" panose="05000000000000000000" pitchFamily="2" charset="2"/>
            </a:endParaRPr>
          </a:p>
        </p:txBody>
      </p:sp>
    </p:spTree>
    <p:extLst>
      <p:ext uri="{BB962C8B-B14F-4D97-AF65-F5344CB8AC3E}">
        <p14:creationId xmlns:p14="http://schemas.microsoft.com/office/powerpoint/2010/main" val="1052778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A29DD81C-6ACC-CB60-B7DA-71F6A9B168F9}"/>
              </a:ext>
            </a:extLst>
          </p:cNvPr>
          <p:cNvSpPr>
            <a:spLocks noGrp="1"/>
          </p:cNvSpPr>
          <p:nvPr>
            <p:ph type="sldNum" sz="quarter" idx="16"/>
          </p:nvPr>
        </p:nvSpPr>
        <p:spPr/>
        <p:txBody>
          <a:bodyPr/>
          <a:lstStyle/>
          <a:p>
            <a:fld id="{975A587B-5814-4D9B-9598-FE9CB954CB01}" type="slidenum">
              <a:rPr lang="fr-FR" smtClean="0"/>
              <a:pPr/>
              <a:t>24</a:t>
            </a:fld>
            <a:endParaRPr lang="fr-FR" dirty="0"/>
          </a:p>
        </p:txBody>
      </p:sp>
      <p:sp>
        <p:nvSpPr>
          <p:cNvPr id="3" name="Titre 2">
            <a:extLst>
              <a:ext uri="{FF2B5EF4-FFF2-40B4-BE49-F238E27FC236}">
                <a16:creationId xmlns:a16="http://schemas.microsoft.com/office/drawing/2014/main" id="{371E2A99-3DF9-C769-4E88-C3E80C7E61FC}"/>
              </a:ext>
            </a:extLst>
          </p:cNvPr>
          <p:cNvSpPr>
            <a:spLocks noGrp="1"/>
          </p:cNvSpPr>
          <p:nvPr>
            <p:ph type="title"/>
          </p:nvPr>
        </p:nvSpPr>
        <p:spPr/>
        <p:txBody>
          <a:bodyPr/>
          <a:lstStyle/>
          <a:p>
            <a:pPr algn="ctr"/>
            <a:r>
              <a:rPr lang="fr-FR" dirty="0"/>
              <a:t>SITE PARTENAIRES CPAM31</a:t>
            </a:r>
          </a:p>
        </p:txBody>
      </p:sp>
      <p:sp>
        <p:nvSpPr>
          <p:cNvPr id="4" name="Espace réservé du contenu 3">
            <a:extLst>
              <a:ext uri="{FF2B5EF4-FFF2-40B4-BE49-F238E27FC236}">
                <a16:creationId xmlns:a16="http://schemas.microsoft.com/office/drawing/2014/main" id="{3200ADDD-498A-CFC9-A94D-099DD7387FD2}"/>
              </a:ext>
            </a:extLst>
          </p:cNvPr>
          <p:cNvSpPr>
            <a:spLocks noGrp="1"/>
          </p:cNvSpPr>
          <p:nvPr>
            <p:ph sz="quarter" idx="17"/>
          </p:nvPr>
        </p:nvSpPr>
        <p:spPr/>
        <p:txBody>
          <a:bodyPr>
            <a:normAutofit/>
          </a:bodyPr>
          <a:lstStyle/>
          <a:p>
            <a:r>
              <a:rPr lang="fr-FR" sz="1800" dirty="0">
                <a:solidFill>
                  <a:srgbClr val="004AAC"/>
                </a:solidFill>
                <a:latin typeface="+mj-lt"/>
              </a:rPr>
              <a:t>Site de l’Assurance Maladie dédié à :</a:t>
            </a:r>
          </a:p>
          <a:p>
            <a:r>
              <a:rPr lang="fr-FR" sz="1800" dirty="0">
                <a:solidFill>
                  <a:srgbClr val="004AAC"/>
                </a:solidFill>
                <a:latin typeface="+mj-lt"/>
              </a:rPr>
              <a:t>-l’accès aux droits et aux soins</a:t>
            </a:r>
          </a:p>
          <a:p>
            <a:r>
              <a:rPr lang="fr-FR" sz="1800" dirty="0">
                <a:solidFill>
                  <a:srgbClr val="004AAC"/>
                </a:solidFill>
                <a:latin typeface="+mj-lt"/>
              </a:rPr>
              <a:t>-la prévention</a:t>
            </a:r>
          </a:p>
          <a:p>
            <a:r>
              <a:rPr lang="fr-FR" sz="1800" dirty="0">
                <a:solidFill>
                  <a:srgbClr val="004AAC"/>
                </a:solidFill>
                <a:latin typeface="+mj-lt"/>
              </a:rPr>
              <a:t>-l’Exercice Coordonné</a:t>
            </a:r>
          </a:p>
          <a:p>
            <a:endParaRPr lang="fr-FR" sz="1800" dirty="0">
              <a:solidFill>
                <a:srgbClr val="004AAC"/>
              </a:solidFill>
              <a:latin typeface="+mj-lt"/>
            </a:endParaRPr>
          </a:p>
          <a:p>
            <a:r>
              <a:rPr lang="fr-FR" sz="1800" dirty="0">
                <a:solidFill>
                  <a:srgbClr val="004AAC"/>
                </a:solidFill>
                <a:latin typeface="+mj-lt"/>
              </a:rPr>
              <a:t>Vous pouvez y retrouver toute l’information utile de l’Exercice Coordonné :</a:t>
            </a:r>
          </a:p>
          <a:p>
            <a:r>
              <a:rPr lang="fr-FR" sz="1800" dirty="0">
                <a:solidFill>
                  <a:srgbClr val="004AAC"/>
                </a:solidFill>
                <a:latin typeface="+mj-lt"/>
              </a:rPr>
              <a:t>-Boite à outils (fiches mémo…)</a:t>
            </a:r>
          </a:p>
          <a:p>
            <a:r>
              <a:rPr lang="fr-FR" sz="1800" dirty="0">
                <a:solidFill>
                  <a:srgbClr val="004AAC"/>
                </a:solidFill>
                <a:latin typeface="+mj-lt"/>
              </a:rPr>
              <a:t>-Webinaires</a:t>
            </a:r>
          </a:p>
          <a:p>
            <a:r>
              <a:rPr lang="fr-FR" sz="1800" dirty="0">
                <a:solidFill>
                  <a:srgbClr val="004AAC"/>
                </a:solidFill>
                <a:latin typeface="+mj-lt"/>
              </a:rPr>
              <a:t>-Newsletters</a:t>
            </a:r>
          </a:p>
          <a:p>
            <a:pPr algn="ctr"/>
            <a:r>
              <a:rPr lang="fr-FR" sz="1800" dirty="0">
                <a:solidFill>
                  <a:srgbClr val="004AAC"/>
                </a:solidFill>
                <a:latin typeface="+mj-lt"/>
                <a:hlinkClick r:id="rId2"/>
              </a:rPr>
              <a:t>https://partenaires.cpam31.fr/l-exercice-coordonne/</a:t>
            </a:r>
            <a:endParaRPr lang="fr-FR" sz="1800" dirty="0">
              <a:solidFill>
                <a:srgbClr val="004AAC"/>
              </a:solidFill>
              <a:latin typeface="+mj-lt"/>
            </a:endParaRPr>
          </a:p>
          <a:p>
            <a:endParaRPr lang="fr-FR" sz="1800" dirty="0">
              <a:solidFill>
                <a:srgbClr val="004AAC"/>
              </a:solidFill>
              <a:latin typeface="+mj-lt"/>
            </a:endParaRPr>
          </a:p>
        </p:txBody>
      </p:sp>
    </p:spTree>
    <p:extLst>
      <p:ext uri="{BB962C8B-B14F-4D97-AF65-F5344CB8AC3E}">
        <p14:creationId xmlns:p14="http://schemas.microsoft.com/office/powerpoint/2010/main" val="39032820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A29DD81C-6ACC-CB60-B7DA-71F6A9B168F9}"/>
              </a:ext>
            </a:extLst>
          </p:cNvPr>
          <p:cNvSpPr>
            <a:spLocks noGrp="1"/>
          </p:cNvSpPr>
          <p:nvPr>
            <p:ph type="sldNum" sz="quarter" idx="16"/>
          </p:nvPr>
        </p:nvSpPr>
        <p:spPr/>
        <p:txBody>
          <a:bodyPr/>
          <a:lstStyle/>
          <a:p>
            <a:fld id="{975A587B-5814-4D9B-9598-FE9CB954CB01}" type="slidenum">
              <a:rPr lang="fr-FR" smtClean="0"/>
              <a:pPr/>
              <a:t>25</a:t>
            </a:fld>
            <a:endParaRPr lang="fr-FR" dirty="0"/>
          </a:p>
        </p:txBody>
      </p:sp>
      <p:sp>
        <p:nvSpPr>
          <p:cNvPr id="3" name="Titre 2">
            <a:extLst>
              <a:ext uri="{FF2B5EF4-FFF2-40B4-BE49-F238E27FC236}">
                <a16:creationId xmlns:a16="http://schemas.microsoft.com/office/drawing/2014/main" id="{371E2A99-3DF9-C769-4E88-C3E80C7E61FC}"/>
              </a:ext>
            </a:extLst>
          </p:cNvPr>
          <p:cNvSpPr>
            <a:spLocks noGrp="1"/>
          </p:cNvSpPr>
          <p:nvPr>
            <p:ph type="title"/>
          </p:nvPr>
        </p:nvSpPr>
        <p:spPr/>
        <p:txBody>
          <a:bodyPr/>
          <a:lstStyle/>
          <a:p>
            <a:pPr algn="ctr"/>
            <a:r>
              <a:rPr lang="fr-FR" dirty="0"/>
              <a:t>SEMAINE DE L’INSUFFISANCE CARDIAQUE</a:t>
            </a:r>
          </a:p>
        </p:txBody>
      </p:sp>
      <p:sp>
        <p:nvSpPr>
          <p:cNvPr id="4" name="Espace réservé du contenu 3">
            <a:extLst>
              <a:ext uri="{FF2B5EF4-FFF2-40B4-BE49-F238E27FC236}">
                <a16:creationId xmlns:a16="http://schemas.microsoft.com/office/drawing/2014/main" id="{3200ADDD-498A-CFC9-A94D-099DD7387FD2}"/>
              </a:ext>
            </a:extLst>
          </p:cNvPr>
          <p:cNvSpPr>
            <a:spLocks noGrp="1"/>
          </p:cNvSpPr>
          <p:nvPr>
            <p:ph sz="quarter" idx="17"/>
          </p:nvPr>
        </p:nvSpPr>
        <p:spPr/>
        <p:txBody>
          <a:bodyPr>
            <a:normAutofit/>
          </a:bodyPr>
          <a:lstStyle/>
          <a:p>
            <a:r>
              <a:rPr lang="fr-FR" sz="1800" dirty="0">
                <a:solidFill>
                  <a:srgbClr val="004AAC"/>
                </a:solidFill>
                <a:latin typeface="+mj-lt"/>
                <a:hlinkClick r:id="rId2" action="ppaction://hlinkpres?slideindex=1&amp;slidetitle="/>
              </a:rPr>
              <a:t>Présentation semaine de l’IC</a:t>
            </a:r>
            <a:endParaRPr lang="fr-FR" sz="1800" dirty="0">
              <a:solidFill>
                <a:srgbClr val="004AAC"/>
              </a:solidFill>
              <a:latin typeface="+mj-lt"/>
            </a:endParaRPr>
          </a:p>
          <a:p>
            <a:r>
              <a:rPr lang="fr-FR" sz="1800" dirty="0">
                <a:solidFill>
                  <a:srgbClr val="004AAC"/>
                </a:solidFill>
                <a:latin typeface="+mj-lt"/>
                <a:hlinkClick r:id="rId3" action="ppaction://hlinkfile"/>
              </a:rPr>
              <a:t>Présentation IC-MSA</a:t>
            </a:r>
            <a:endParaRPr lang="fr-FR" sz="1800" dirty="0">
              <a:solidFill>
                <a:srgbClr val="004AAC"/>
              </a:solidFill>
              <a:latin typeface="+mj-lt"/>
            </a:endParaRPr>
          </a:p>
        </p:txBody>
      </p:sp>
    </p:spTree>
    <p:extLst>
      <p:ext uri="{BB962C8B-B14F-4D97-AF65-F5344CB8AC3E}">
        <p14:creationId xmlns:p14="http://schemas.microsoft.com/office/powerpoint/2010/main" val="35608903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477689" y="2053848"/>
            <a:ext cx="4547914" cy="2641061"/>
          </a:xfrm>
        </p:spPr>
        <p:txBody>
          <a:bodyPr vert="horz" lIns="91440" tIns="45720" rIns="91440" bIns="45720" rtlCol="0" anchor="t">
            <a:normAutofit fontScale="92500" lnSpcReduction="10000"/>
          </a:bodyPr>
          <a:lstStyle/>
          <a:p>
            <a:pPr marL="457200" indent="-457200" algn="l">
              <a:buChar char="•"/>
            </a:pPr>
            <a:r>
              <a:rPr lang="fr-FR" sz="2200">
                <a:solidFill>
                  <a:srgbClr val="000000"/>
                </a:solidFill>
              </a:rPr>
              <a:t>Pour MSA MPS, soit 4 départements (09 ; 31 ; 32 ; 65)</a:t>
            </a:r>
            <a:endParaRPr lang="fr-FR" sz="2200" dirty="0">
              <a:solidFill>
                <a:srgbClr val="000000"/>
              </a:solidFill>
            </a:endParaRPr>
          </a:p>
          <a:p>
            <a:pPr marL="457200" indent="-457200" algn="l">
              <a:buChar char="•"/>
            </a:pPr>
            <a:r>
              <a:rPr lang="fr-FR" sz="2200" dirty="0"/>
              <a:t>A destination des profes</a:t>
            </a:r>
            <a:r>
              <a:rPr lang="fr-FR" sz="2200"/>
              <a:t>sionnels de santé</a:t>
            </a:r>
          </a:p>
          <a:p>
            <a:pPr marL="457200" indent="-457200" algn="l">
              <a:buChar char="•"/>
            </a:pPr>
            <a:r>
              <a:rPr lang="fr-FR" sz="2200"/>
              <a:t>Offre de services par thématique</a:t>
            </a:r>
            <a:endParaRPr lang="fr-FR" sz="2200" dirty="0"/>
          </a:p>
          <a:p>
            <a:pPr marL="457200" indent="-457200" algn="l">
              <a:buChar char="•"/>
            </a:pPr>
            <a:r>
              <a:rPr lang="fr-FR" sz="2200"/>
              <a:t>Avec le point de contact MSA et le service concerné</a:t>
            </a:r>
            <a:endParaRPr lang="fr-FR" sz="2200" dirty="0"/>
          </a:p>
          <a:p>
            <a:pPr marL="457200" indent="-457200" algn="l">
              <a:buChar char="•"/>
            </a:pPr>
            <a:endParaRPr lang="fr-FR" sz="2200" dirty="0"/>
          </a:p>
          <a:p>
            <a:pPr marL="457200" indent="-457200" algn="l">
              <a:buChar char="•"/>
            </a:pPr>
            <a:endParaRPr lang="fr-FR" sz="2200" dirty="0"/>
          </a:p>
        </p:txBody>
      </p:sp>
      <p:pic>
        <p:nvPicPr>
          <p:cNvPr id="4" name="Image 3" descr="Une image contenant texte, personne, habits, carte&#10;&#10;Le contenu généré par l’IA peut être incorrect.">
            <a:extLst>
              <a:ext uri="{FF2B5EF4-FFF2-40B4-BE49-F238E27FC236}">
                <a16:creationId xmlns:a16="http://schemas.microsoft.com/office/drawing/2014/main" id="{DD2A7810-039C-0295-0C8E-7AB2A92CBDB6}"/>
              </a:ext>
            </a:extLst>
          </p:cNvPr>
          <p:cNvPicPr>
            <a:picLocks noChangeAspect="1"/>
          </p:cNvPicPr>
          <p:nvPr/>
        </p:nvPicPr>
        <p:blipFill>
          <a:blip r:embed="rId2"/>
          <a:srcRect r="1018" b="-194"/>
          <a:stretch>
            <a:fillRect/>
          </a:stretch>
        </p:blipFill>
        <p:spPr>
          <a:xfrm>
            <a:off x="6304559" y="557360"/>
            <a:ext cx="4237285" cy="5643603"/>
          </a:xfrm>
          <a:prstGeom prst="rect">
            <a:avLst/>
          </a:prstGeom>
        </p:spPr>
      </p:pic>
    </p:spTree>
    <p:extLst>
      <p:ext uri="{BB962C8B-B14F-4D97-AF65-F5344CB8AC3E}">
        <p14:creationId xmlns:p14="http://schemas.microsoft.com/office/powerpoint/2010/main" val="37840890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32E1E9-BC94-EF9F-3E5E-DC6722A678CB}"/>
              </a:ext>
            </a:extLst>
          </p:cNvPr>
          <p:cNvSpPr>
            <a:spLocks noGrp="1"/>
          </p:cNvSpPr>
          <p:nvPr>
            <p:ph type="title"/>
          </p:nvPr>
        </p:nvSpPr>
        <p:spPr>
          <a:xfrm>
            <a:off x="283028" y="-635"/>
            <a:ext cx="1662612" cy="1347334"/>
          </a:xfrm>
        </p:spPr>
        <p:txBody>
          <a:bodyPr>
            <a:normAutofit/>
          </a:bodyPr>
          <a:lstStyle/>
          <a:p>
            <a:r>
              <a:rPr lang="fr-FR" sz="2500" err="1"/>
              <a:t>Sommaire</a:t>
            </a:r>
          </a:p>
        </p:txBody>
      </p:sp>
      <p:pic>
        <p:nvPicPr>
          <p:cNvPr id="4" name="Espace réservé du contenu 3" descr="Une image contenant texte, capture d’écran, nombre, Police&#10;&#10;Le contenu généré par l’IA peut être incorrect.">
            <a:extLst>
              <a:ext uri="{FF2B5EF4-FFF2-40B4-BE49-F238E27FC236}">
                <a16:creationId xmlns:a16="http://schemas.microsoft.com/office/drawing/2014/main" id="{633663B6-B27A-4B05-21A2-592C4D626A81}"/>
              </a:ext>
            </a:extLst>
          </p:cNvPr>
          <p:cNvPicPr>
            <a:picLocks noGrp="1" noChangeAspect="1"/>
          </p:cNvPicPr>
          <p:nvPr>
            <p:ph idx="1"/>
          </p:nvPr>
        </p:nvPicPr>
        <p:blipFill>
          <a:blip r:embed="rId2"/>
          <a:srcRect l="1347" t="1219" b="1041"/>
          <a:stretch>
            <a:fillRect/>
          </a:stretch>
        </p:blipFill>
        <p:spPr>
          <a:xfrm>
            <a:off x="2184075" y="-3847"/>
            <a:ext cx="10005048" cy="6865759"/>
          </a:xfrm>
          <a:prstGeom prst="rect">
            <a:avLst/>
          </a:prstGeom>
        </p:spPr>
      </p:pic>
    </p:spTree>
    <p:extLst>
      <p:ext uri="{BB962C8B-B14F-4D97-AF65-F5344CB8AC3E}">
        <p14:creationId xmlns:p14="http://schemas.microsoft.com/office/powerpoint/2010/main" val="21963785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A24971-B144-3F14-6023-FAF1A25B86D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7839932-8F4D-78BA-8C45-933D81A12ACC}"/>
              </a:ext>
            </a:extLst>
          </p:cNvPr>
          <p:cNvSpPr>
            <a:spLocks noGrp="1"/>
          </p:cNvSpPr>
          <p:nvPr>
            <p:ph type="title"/>
          </p:nvPr>
        </p:nvSpPr>
        <p:spPr>
          <a:xfrm>
            <a:off x="425268" y="517525"/>
            <a:ext cx="2119812" cy="1347334"/>
          </a:xfrm>
        </p:spPr>
        <p:txBody>
          <a:bodyPr>
            <a:normAutofit fontScale="90000"/>
          </a:bodyPr>
          <a:lstStyle/>
          <a:p>
            <a:r>
              <a:rPr lang="fr-FR" sz="2500"/>
              <a:t>Exemple : Santé mentale</a:t>
            </a:r>
          </a:p>
        </p:txBody>
      </p:sp>
      <p:pic>
        <p:nvPicPr>
          <p:cNvPr id="6" name="Espace réservé du contenu 5" descr="Une image contenant texte, Appareils électroniques, ordinateur, capture d’écran&#10;&#10;Le contenu généré par l’IA peut être incorrect.">
            <a:extLst>
              <a:ext uri="{FF2B5EF4-FFF2-40B4-BE49-F238E27FC236}">
                <a16:creationId xmlns:a16="http://schemas.microsoft.com/office/drawing/2014/main" id="{B68A9912-C05E-57D5-6DCC-5014C9064B60}"/>
              </a:ext>
            </a:extLst>
          </p:cNvPr>
          <p:cNvPicPr>
            <a:picLocks noGrp="1" noChangeAspect="1"/>
          </p:cNvPicPr>
          <p:nvPr>
            <p:ph idx="1"/>
          </p:nvPr>
        </p:nvPicPr>
        <p:blipFill>
          <a:blip r:embed="rId2"/>
          <a:stretch>
            <a:fillRect/>
          </a:stretch>
        </p:blipFill>
        <p:spPr>
          <a:xfrm>
            <a:off x="2473482" y="62810"/>
            <a:ext cx="9716594" cy="6730675"/>
          </a:xfrm>
          <a:prstGeom prst="rect">
            <a:avLst/>
          </a:prstGeom>
        </p:spPr>
      </p:pic>
    </p:spTree>
    <p:extLst>
      <p:ext uri="{BB962C8B-B14F-4D97-AF65-F5344CB8AC3E}">
        <p14:creationId xmlns:p14="http://schemas.microsoft.com/office/powerpoint/2010/main" val="8479339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27"/>
          </p:nvPr>
        </p:nvSpPr>
        <p:spPr>
          <a:solidFill>
            <a:schemeClr val="tx1"/>
          </a:solidFill>
        </p:spPr>
        <p:txBody>
          <a:bodyPr/>
          <a:lstStyle/>
          <a:p>
            <a:endParaRPr lang="fr-FR" dirty="0"/>
          </a:p>
        </p:txBody>
      </p:sp>
      <p:sp>
        <p:nvSpPr>
          <p:cNvPr id="3" name="Espace réservé du texte 2"/>
          <p:cNvSpPr>
            <a:spLocks noGrp="1"/>
          </p:cNvSpPr>
          <p:nvPr>
            <p:ph type="body" idx="1"/>
          </p:nvPr>
        </p:nvSpPr>
        <p:spPr/>
        <p:txBody>
          <a:bodyPr>
            <a:normAutofit fontScale="92500" lnSpcReduction="20000"/>
          </a:bodyPr>
          <a:lstStyle/>
          <a:p>
            <a:r>
              <a:rPr lang="fr-FR" dirty="0"/>
              <a:t>04</a:t>
            </a:r>
          </a:p>
        </p:txBody>
      </p:sp>
      <p:sp>
        <p:nvSpPr>
          <p:cNvPr id="4" name="Espace réservé du texte 3"/>
          <p:cNvSpPr>
            <a:spLocks noGrp="1"/>
          </p:cNvSpPr>
          <p:nvPr>
            <p:ph type="body" sz="quarter" idx="3"/>
          </p:nvPr>
        </p:nvSpPr>
        <p:spPr>
          <a:xfrm>
            <a:off x="2677920" y="3000049"/>
            <a:ext cx="7004031" cy="1844906"/>
          </a:xfrm>
        </p:spPr>
        <p:txBody>
          <a:bodyPr>
            <a:normAutofit/>
          </a:bodyPr>
          <a:lstStyle/>
          <a:p>
            <a:r>
              <a:rPr lang="fr-FR" dirty="0"/>
              <a:t>CONCLUSION</a:t>
            </a:r>
          </a:p>
        </p:txBody>
      </p:sp>
      <p:sp>
        <p:nvSpPr>
          <p:cNvPr id="5" name="Espace réservé du numéro de diapositive 4"/>
          <p:cNvSpPr>
            <a:spLocks noGrp="1"/>
          </p:cNvSpPr>
          <p:nvPr>
            <p:ph type="sldNum" sz="quarter" idx="26"/>
          </p:nvPr>
        </p:nvSpPr>
        <p:spPr/>
        <p:txBody>
          <a:bodyPr/>
          <a:lstStyle/>
          <a:p>
            <a:fld id="{975A587B-5814-4D9B-9598-FE9CB954CB01}" type="slidenum">
              <a:rPr lang="fr-FR" smtClean="0"/>
              <a:pPr/>
              <a:t>29</a:t>
            </a:fld>
            <a:endParaRPr lang="fr-FR" dirty="0"/>
          </a:p>
        </p:txBody>
      </p:sp>
      <p:sp>
        <p:nvSpPr>
          <p:cNvPr id="6" name="Espace réservé du texte 5"/>
          <p:cNvSpPr>
            <a:spLocks noGrp="1"/>
          </p:cNvSpPr>
          <p:nvPr>
            <p:ph type="body" sz="quarter" idx="28"/>
          </p:nvPr>
        </p:nvSpPr>
        <p:spPr/>
        <p:txBody>
          <a:bodyPr/>
          <a:lstStyle/>
          <a:p>
            <a:endParaRPr lang="fr-FR"/>
          </a:p>
        </p:txBody>
      </p:sp>
    </p:spTree>
    <p:extLst>
      <p:ext uri="{BB962C8B-B14F-4D97-AF65-F5344CB8AC3E}">
        <p14:creationId xmlns:p14="http://schemas.microsoft.com/office/powerpoint/2010/main" val="1042362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27"/>
          </p:nvPr>
        </p:nvSpPr>
        <p:spPr>
          <a:solidFill>
            <a:schemeClr val="tx1"/>
          </a:solidFill>
        </p:spPr>
        <p:txBody>
          <a:bodyPr/>
          <a:lstStyle/>
          <a:p>
            <a:endParaRPr lang="fr-FR" dirty="0"/>
          </a:p>
        </p:txBody>
      </p:sp>
      <p:sp>
        <p:nvSpPr>
          <p:cNvPr id="3" name="Espace réservé du texte 2"/>
          <p:cNvSpPr>
            <a:spLocks noGrp="1"/>
          </p:cNvSpPr>
          <p:nvPr>
            <p:ph type="body" idx="1"/>
          </p:nvPr>
        </p:nvSpPr>
        <p:spPr/>
        <p:txBody>
          <a:bodyPr>
            <a:normAutofit fontScale="92500" lnSpcReduction="20000"/>
          </a:bodyPr>
          <a:lstStyle/>
          <a:p>
            <a:r>
              <a:rPr lang="fr-FR" dirty="0"/>
              <a:t>01</a:t>
            </a:r>
          </a:p>
        </p:txBody>
      </p:sp>
      <p:sp>
        <p:nvSpPr>
          <p:cNvPr id="4" name="Espace réservé du texte 3"/>
          <p:cNvSpPr>
            <a:spLocks noGrp="1"/>
          </p:cNvSpPr>
          <p:nvPr>
            <p:ph type="body" sz="quarter" idx="3"/>
          </p:nvPr>
        </p:nvSpPr>
        <p:spPr>
          <a:xfrm>
            <a:off x="2677920" y="3000049"/>
            <a:ext cx="7004031" cy="1844906"/>
          </a:xfrm>
        </p:spPr>
        <p:txBody>
          <a:bodyPr>
            <a:normAutofit/>
          </a:bodyPr>
          <a:lstStyle/>
          <a:p>
            <a:r>
              <a:rPr lang="fr-FR" dirty="0"/>
              <a:t>BILAN ACI</a:t>
            </a:r>
          </a:p>
        </p:txBody>
      </p:sp>
      <p:sp>
        <p:nvSpPr>
          <p:cNvPr id="5" name="Espace réservé du numéro de diapositive 4"/>
          <p:cNvSpPr>
            <a:spLocks noGrp="1"/>
          </p:cNvSpPr>
          <p:nvPr>
            <p:ph type="sldNum" sz="quarter" idx="26"/>
          </p:nvPr>
        </p:nvSpPr>
        <p:spPr/>
        <p:txBody>
          <a:bodyPr/>
          <a:lstStyle/>
          <a:p>
            <a:fld id="{975A587B-5814-4D9B-9598-FE9CB954CB01}" type="slidenum">
              <a:rPr lang="fr-FR" smtClean="0"/>
              <a:pPr/>
              <a:t>3</a:t>
            </a:fld>
            <a:endParaRPr lang="fr-FR" dirty="0"/>
          </a:p>
        </p:txBody>
      </p:sp>
      <p:sp>
        <p:nvSpPr>
          <p:cNvPr id="6" name="Espace réservé du texte 5"/>
          <p:cNvSpPr>
            <a:spLocks noGrp="1"/>
          </p:cNvSpPr>
          <p:nvPr>
            <p:ph type="body" sz="quarter" idx="28"/>
          </p:nvPr>
        </p:nvSpPr>
        <p:spPr/>
        <p:txBody>
          <a:bodyPr/>
          <a:lstStyle/>
          <a:p>
            <a:endParaRPr lang="fr-FR"/>
          </a:p>
        </p:txBody>
      </p:sp>
    </p:spTree>
    <p:extLst>
      <p:ext uri="{BB962C8B-B14F-4D97-AF65-F5344CB8AC3E}">
        <p14:creationId xmlns:p14="http://schemas.microsoft.com/office/powerpoint/2010/main" val="14722218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p:cNvSpPr>
            <a:spLocks noGrp="1"/>
          </p:cNvSpPr>
          <p:nvPr>
            <p:ph type="body" sz="quarter" idx="27"/>
          </p:nvPr>
        </p:nvSpPr>
        <p:spPr/>
        <p:txBody>
          <a:bodyPr/>
          <a:lstStyle/>
          <a:p>
            <a:endParaRPr lang="fr-FR" dirty="0"/>
          </a:p>
        </p:txBody>
      </p:sp>
      <p:sp>
        <p:nvSpPr>
          <p:cNvPr id="4" name="Espace réservé du texte 3"/>
          <p:cNvSpPr>
            <a:spLocks noGrp="1"/>
          </p:cNvSpPr>
          <p:nvPr>
            <p:ph type="body" sz="quarter" idx="3"/>
          </p:nvPr>
        </p:nvSpPr>
        <p:spPr>
          <a:xfrm>
            <a:off x="1555810" y="2413452"/>
            <a:ext cx="9232351" cy="2088209"/>
          </a:xfrm>
        </p:spPr>
        <p:txBody>
          <a:bodyPr>
            <a:normAutofit/>
          </a:bodyPr>
          <a:lstStyle/>
          <a:p>
            <a:r>
              <a:rPr lang="fr-FR" dirty="0"/>
              <a:t>MERCI de votre attention</a:t>
            </a:r>
          </a:p>
        </p:txBody>
      </p:sp>
      <p:sp>
        <p:nvSpPr>
          <p:cNvPr id="5" name="Espace réservé du numéro de diapositive 4"/>
          <p:cNvSpPr>
            <a:spLocks noGrp="1"/>
          </p:cNvSpPr>
          <p:nvPr>
            <p:ph type="sldNum" sz="quarter" idx="26"/>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75A587B-5814-4D9B-9598-FE9CB954CB01}" type="slidenum">
              <a:rPr kumimoji="0" lang="fr-FR" sz="1200" b="0" i="0" u="none" strike="noStrike" kern="1200" cap="none" spc="0" normalizeH="0" baseline="0" noProof="0" smtClean="0">
                <a:ln>
                  <a:noFill/>
                </a:ln>
                <a:solidFill>
                  <a:srgbClr val="0C419A"/>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a:t>
            </a:fld>
            <a:endParaRPr kumimoji="0" lang="fr-FR" sz="1200" b="0" i="0" u="none" strike="noStrike" kern="1200" cap="none" spc="0" normalizeH="0" baseline="0" noProof="0" dirty="0">
              <a:ln>
                <a:noFill/>
              </a:ln>
              <a:solidFill>
                <a:srgbClr val="0C419A"/>
              </a:solidFill>
              <a:effectLst/>
              <a:uLnTx/>
              <a:uFillTx/>
              <a:latin typeface="Arial" panose="020B0604020202020204"/>
              <a:ea typeface="+mn-ea"/>
              <a:cs typeface="+mn-cs"/>
            </a:endParaRPr>
          </a:p>
        </p:txBody>
      </p:sp>
      <p:sp>
        <p:nvSpPr>
          <p:cNvPr id="8" name="Espace réservé du texte 7"/>
          <p:cNvSpPr>
            <a:spLocks noGrp="1"/>
          </p:cNvSpPr>
          <p:nvPr>
            <p:ph type="body" sz="quarter" idx="28"/>
          </p:nvPr>
        </p:nvSpPr>
        <p:spPr>
          <a:xfrm>
            <a:off x="1347960" y="2283861"/>
            <a:ext cx="45719" cy="1097694"/>
          </a:xfrm>
        </p:spPr>
        <p:txBody>
          <a:bodyPr/>
          <a:lstStyle/>
          <a:p>
            <a:endParaRPr lang="fr-FR" dirty="0"/>
          </a:p>
        </p:txBody>
      </p:sp>
      <p:sp>
        <p:nvSpPr>
          <p:cNvPr id="3" name="AutoShape 2" descr="Cute Pumpkin Family Different Moods Illustrated — Photo"/>
          <p:cNvSpPr>
            <a:spLocks noChangeAspect="1" noChangeArrowheads="1"/>
          </p:cNvSpPr>
          <p:nvPr/>
        </p:nvSpPr>
        <p:spPr bwMode="auto">
          <a:xfrm>
            <a:off x="155575" y="-898525"/>
            <a:ext cx="2838450" cy="18859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Tree>
    <p:extLst>
      <p:ext uri="{BB962C8B-B14F-4D97-AF65-F5344CB8AC3E}">
        <p14:creationId xmlns:p14="http://schemas.microsoft.com/office/powerpoint/2010/main" val="3395808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A29DD81C-6ACC-CB60-B7DA-71F6A9B168F9}"/>
              </a:ext>
            </a:extLst>
          </p:cNvPr>
          <p:cNvSpPr>
            <a:spLocks noGrp="1"/>
          </p:cNvSpPr>
          <p:nvPr>
            <p:ph type="sldNum" sz="quarter" idx="16"/>
          </p:nvPr>
        </p:nvSpPr>
        <p:spPr/>
        <p:txBody>
          <a:bodyPr/>
          <a:lstStyle/>
          <a:p>
            <a:fld id="{975A587B-5814-4D9B-9598-FE9CB954CB01}" type="slidenum">
              <a:rPr lang="fr-FR" smtClean="0"/>
              <a:pPr/>
              <a:t>4</a:t>
            </a:fld>
            <a:endParaRPr lang="fr-FR" dirty="0"/>
          </a:p>
        </p:txBody>
      </p:sp>
      <p:sp>
        <p:nvSpPr>
          <p:cNvPr id="3" name="Titre 2">
            <a:extLst>
              <a:ext uri="{FF2B5EF4-FFF2-40B4-BE49-F238E27FC236}">
                <a16:creationId xmlns:a16="http://schemas.microsoft.com/office/drawing/2014/main" id="{371E2A99-3DF9-C769-4E88-C3E80C7E61FC}"/>
              </a:ext>
            </a:extLst>
          </p:cNvPr>
          <p:cNvSpPr>
            <a:spLocks noGrp="1"/>
          </p:cNvSpPr>
          <p:nvPr>
            <p:ph type="title"/>
          </p:nvPr>
        </p:nvSpPr>
        <p:spPr/>
        <p:txBody>
          <a:bodyPr/>
          <a:lstStyle/>
          <a:p>
            <a:pPr algn="ctr"/>
            <a:r>
              <a:rPr lang="fr-FR" dirty="0"/>
              <a:t>GENERALITES</a:t>
            </a:r>
          </a:p>
        </p:txBody>
      </p:sp>
      <p:sp>
        <p:nvSpPr>
          <p:cNvPr id="4" name="Espace réservé du contenu 3">
            <a:extLst>
              <a:ext uri="{FF2B5EF4-FFF2-40B4-BE49-F238E27FC236}">
                <a16:creationId xmlns:a16="http://schemas.microsoft.com/office/drawing/2014/main" id="{3200ADDD-498A-CFC9-A94D-099DD7387FD2}"/>
              </a:ext>
            </a:extLst>
          </p:cNvPr>
          <p:cNvSpPr>
            <a:spLocks noGrp="1"/>
          </p:cNvSpPr>
          <p:nvPr>
            <p:ph sz="quarter" idx="17"/>
          </p:nvPr>
        </p:nvSpPr>
        <p:spPr>
          <a:xfrm>
            <a:off x="499402" y="1609595"/>
            <a:ext cx="11193938" cy="4435606"/>
          </a:xfrm>
        </p:spPr>
        <p:txBody>
          <a:bodyPr>
            <a:normAutofit fontScale="70000" lnSpcReduction="20000"/>
          </a:bodyPr>
          <a:lstStyle/>
          <a:p>
            <a:r>
              <a:rPr lang="fr-FR" sz="1800" b="1" dirty="0">
                <a:solidFill>
                  <a:srgbClr val="004AAC"/>
                </a:solidFill>
                <a:latin typeface="+mj-lt"/>
              </a:rPr>
              <a:t>État des lieux au 31/12/2025</a:t>
            </a:r>
          </a:p>
          <a:p>
            <a:r>
              <a:rPr lang="fr-FR" sz="1800" dirty="0">
                <a:solidFill>
                  <a:srgbClr val="004AAC"/>
                </a:solidFill>
                <a:latin typeface="+mj-lt"/>
              </a:rPr>
              <a:t>17 MSP sur le territoire de Toulouse</a:t>
            </a:r>
          </a:p>
          <a:p>
            <a:r>
              <a:rPr lang="fr-FR" sz="1800" dirty="0">
                <a:solidFill>
                  <a:srgbClr val="004AAC"/>
                </a:solidFill>
                <a:latin typeface="+mj-lt"/>
              </a:rPr>
              <a:t>19 MSP sur le territoire Nord</a:t>
            </a:r>
          </a:p>
          <a:p>
            <a:r>
              <a:rPr lang="fr-FR" sz="1800" dirty="0">
                <a:solidFill>
                  <a:srgbClr val="004AAC"/>
                </a:solidFill>
                <a:latin typeface="+mj-lt"/>
              </a:rPr>
              <a:t>25 MSP sur le territoire Sud</a:t>
            </a:r>
          </a:p>
          <a:p>
            <a:r>
              <a:rPr lang="fr-FR" sz="1800" dirty="0">
                <a:solidFill>
                  <a:srgbClr val="004AAC"/>
                </a:solidFill>
                <a:latin typeface="+mj-lt"/>
              </a:rPr>
              <a:t>Soit 61 MSP (dont 10 nouvelles MSP qui ont contractualisé en 2025)</a:t>
            </a:r>
          </a:p>
          <a:p>
            <a:endParaRPr lang="fr-FR" sz="1800" dirty="0">
              <a:solidFill>
                <a:srgbClr val="004AAC"/>
              </a:solidFill>
              <a:latin typeface="+mj-lt"/>
            </a:endParaRPr>
          </a:p>
          <a:p>
            <a:r>
              <a:rPr lang="fr-FR" sz="1800" b="1" dirty="0">
                <a:solidFill>
                  <a:srgbClr val="004AAC"/>
                </a:solidFill>
                <a:latin typeface="+mj-lt"/>
              </a:rPr>
              <a:t>Organisation majoritairement en multi sites </a:t>
            </a:r>
            <a:r>
              <a:rPr lang="fr-FR" sz="1800" dirty="0">
                <a:solidFill>
                  <a:srgbClr val="004AAC"/>
                </a:solidFill>
                <a:latin typeface="+mj-lt"/>
              </a:rPr>
              <a:t>(91%)</a:t>
            </a:r>
          </a:p>
          <a:p>
            <a:endParaRPr lang="fr-FR" sz="1800" dirty="0">
              <a:solidFill>
                <a:srgbClr val="004AAC"/>
              </a:solidFill>
              <a:latin typeface="+mj-lt"/>
            </a:endParaRPr>
          </a:p>
          <a:p>
            <a:r>
              <a:rPr lang="fr-FR" sz="1800" b="1" dirty="0">
                <a:solidFill>
                  <a:srgbClr val="004AAC"/>
                </a:solidFill>
                <a:latin typeface="+mj-lt"/>
              </a:rPr>
              <a:t>Représentation pluri professionnelle</a:t>
            </a:r>
          </a:p>
          <a:p>
            <a:r>
              <a:rPr lang="fr-FR" sz="1800" dirty="0">
                <a:solidFill>
                  <a:srgbClr val="004AAC"/>
                </a:solidFill>
                <a:latin typeface="+mj-lt"/>
              </a:rPr>
              <a:t>1-Infirmiers (350 infirmiers associés)</a:t>
            </a:r>
          </a:p>
          <a:p>
            <a:r>
              <a:rPr lang="fr-FR" sz="1800" dirty="0">
                <a:solidFill>
                  <a:srgbClr val="004AAC"/>
                </a:solidFill>
                <a:latin typeface="+mj-lt"/>
              </a:rPr>
              <a:t>2-Médecins généralistes (283 médecins généralistes associés)</a:t>
            </a:r>
          </a:p>
          <a:p>
            <a:r>
              <a:rPr lang="fr-FR" sz="1800" dirty="0">
                <a:solidFill>
                  <a:srgbClr val="004AAC"/>
                </a:solidFill>
                <a:latin typeface="+mj-lt"/>
              </a:rPr>
              <a:t>3-Masseurs kinésithérapeutes (218 masseurs kinésithérapeutes associés)</a:t>
            </a:r>
          </a:p>
          <a:p>
            <a:r>
              <a:rPr lang="fr-FR" sz="1800" dirty="0">
                <a:solidFill>
                  <a:srgbClr val="004AAC"/>
                </a:solidFill>
                <a:latin typeface="+mj-lt"/>
              </a:rPr>
              <a:t>Viennent ensuite dans l’ordre les pharmaciens, orthophonistes, pédicures-podologues, psychologues, sage-femmes, chirurgiens-dentistes, diététiciens, psychomotriciens et orthoptistes</a:t>
            </a:r>
          </a:p>
          <a:p>
            <a:endParaRPr lang="fr-FR" sz="1800" dirty="0">
              <a:solidFill>
                <a:srgbClr val="004AAC"/>
              </a:solidFill>
              <a:latin typeface="+mj-lt"/>
            </a:endParaRPr>
          </a:p>
          <a:p>
            <a:r>
              <a:rPr lang="fr-FR" sz="1800" b="1" dirty="0">
                <a:solidFill>
                  <a:srgbClr val="004AAC"/>
                </a:solidFill>
                <a:latin typeface="+mj-lt"/>
              </a:rPr>
              <a:t>Rémunération ACI 2025 </a:t>
            </a:r>
          </a:p>
          <a:p>
            <a:r>
              <a:rPr lang="fr-FR" sz="1800" dirty="0">
                <a:solidFill>
                  <a:srgbClr val="004AAC"/>
                </a:solidFill>
                <a:latin typeface="+mj-lt"/>
              </a:rPr>
              <a:t>5 381 485€ pour une rémunération moyenne de 95 425€ (année pleine)</a:t>
            </a:r>
          </a:p>
          <a:p>
            <a:endParaRPr lang="fr-FR" sz="1800" dirty="0">
              <a:solidFill>
                <a:srgbClr val="004AAC"/>
              </a:solidFill>
              <a:latin typeface="+mj-lt"/>
            </a:endParaRPr>
          </a:p>
        </p:txBody>
      </p:sp>
    </p:spTree>
    <p:extLst>
      <p:ext uri="{BB962C8B-B14F-4D97-AF65-F5344CB8AC3E}">
        <p14:creationId xmlns:p14="http://schemas.microsoft.com/office/powerpoint/2010/main" val="17760804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A29DD81C-6ACC-CB60-B7DA-71F6A9B168F9}"/>
              </a:ext>
            </a:extLst>
          </p:cNvPr>
          <p:cNvSpPr>
            <a:spLocks noGrp="1"/>
          </p:cNvSpPr>
          <p:nvPr>
            <p:ph type="sldNum" sz="quarter" idx="16"/>
          </p:nvPr>
        </p:nvSpPr>
        <p:spPr/>
        <p:txBody>
          <a:bodyPr/>
          <a:lstStyle/>
          <a:p>
            <a:fld id="{975A587B-5814-4D9B-9598-FE9CB954CB01}" type="slidenum">
              <a:rPr lang="fr-FR" smtClean="0"/>
              <a:pPr/>
              <a:t>5</a:t>
            </a:fld>
            <a:endParaRPr lang="fr-FR" dirty="0"/>
          </a:p>
        </p:txBody>
      </p:sp>
      <p:sp>
        <p:nvSpPr>
          <p:cNvPr id="3" name="Titre 2">
            <a:extLst>
              <a:ext uri="{FF2B5EF4-FFF2-40B4-BE49-F238E27FC236}">
                <a16:creationId xmlns:a16="http://schemas.microsoft.com/office/drawing/2014/main" id="{371E2A99-3DF9-C769-4E88-C3E80C7E61FC}"/>
              </a:ext>
            </a:extLst>
          </p:cNvPr>
          <p:cNvSpPr>
            <a:spLocks noGrp="1"/>
          </p:cNvSpPr>
          <p:nvPr>
            <p:ph type="title"/>
          </p:nvPr>
        </p:nvSpPr>
        <p:spPr/>
        <p:txBody>
          <a:bodyPr/>
          <a:lstStyle/>
          <a:p>
            <a:pPr algn="ctr"/>
            <a:r>
              <a:rPr lang="fr-FR" dirty="0"/>
              <a:t>BILAN des PROTOCOLES PLURI PROFESSIONNELS</a:t>
            </a:r>
          </a:p>
        </p:txBody>
      </p:sp>
      <p:sp>
        <p:nvSpPr>
          <p:cNvPr id="4" name="Espace réservé du contenu 3">
            <a:extLst>
              <a:ext uri="{FF2B5EF4-FFF2-40B4-BE49-F238E27FC236}">
                <a16:creationId xmlns:a16="http://schemas.microsoft.com/office/drawing/2014/main" id="{3200ADDD-498A-CFC9-A94D-099DD7387FD2}"/>
              </a:ext>
            </a:extLst>
          </p:cNvPr>
          <p:cNvSpPr>
            <a:spLocks noGrp="1"/>
          </p:cNvSpPr>
          <p:nvPr>
            <p:ph sz="quarter" idx="17"/>
          </p:nvPr>
        </p:nvSpPr>
        <p:spPr/>
        <p:txBody>
          <a:bodyPr>
            <a:normAutofit/>
          </a:bodyPr>
          <a:lstStyle/>
          <a:p>
            <a:endParaRPr lang="fr-FR" sz="1800" dirty="0">
              <a:solidFill>
                <a:srgbClr val="004AAC"/>
              </a:solidFill>
              <a:latin typeface="+mj-lt"/>
            </a:endParaRPr>
          </a:p>
          <a:p>
            <a:endParaRPr lang="fr-FR" sz="1800" dirty="0">
              <a:solidFill>
                <a:srgbClr val="004AAC"/>
              </a:solidFill>
              <a:latin typeface="+mj-lt"/>
            </a:endParaRPr>
          </a:p>
        </p:txBody>
      </p:sp>
      <p:graphicFrame>
        <p:nvGraphicFramePr>
          <p:cNvPr id="8" name="Graphique 7">
            <a:extLst>
              <a:ext uri="{FF2B5EF4-FFF2-40B4-BE49-F238E27FC236}">
                <a16:creationId xmlns:a16="http://schemas.microsoft.com/office/drawing/2014/main" id="{98C3DCB2-7C4C-4DDA-85A1-0FE96F3614DD}"/>
              </a:ext>
            </a:extLst>
          </p:cNvPr>
          <p:cNvGraphicFramePr>
            <a:graphicFrameLocks/>
          </p:cNvGraphicFramePr>
          <p:nvPr>
            <p:extLst>
              <p:ext uri="{D42A27DB-BD31-4B8C-83A1-F6EECF244321}">
                <p14:modId xmlns:p14="http://schemas.microsoft.com/office/powerpoint/2010/main" val="315369413"/>
              </p:ext>
            </p:extLst>
          </p:nvPr>
        </p:nvGraphicFramePr>
        <p:xfrm>
          <a:off x="755468" y="2362200"/>
          <a:ext cx="6793412" cy="32766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Graphique 6">
            <a:extLst>
              <a:ext uri="{FF2B5EF4-FFF2-40B4-BE49-F238E27FC236}">
                <a16:creationId xmlns:a16="http://schemas.microsoft.com/office/drawing/2014/main" id="{6026A201-DC15-40FF-88B7-54458FC299FF}"/>
              </a:ext>
            </a:extLst>
          </p:cNvPr>
          <p:cNvGraphicFramePr>
            <a:graphicFrameLocks/>
          </p:cNvGraphicFramePr>
          <p:nvPr>
            <p:extLst>
              <p:ext uri="{D42A27DB-BD31-4B8C-83A1-F6EECF244321}">
                <p14:modId xmlns:p14="http://schemas.microsoft.com/office/powerpoint/2010/main" val="2836004725"/>
              </p:ext>
            </p:extLst>
          </p:nvPr>
        </p:nvGraphicFramePr>
        <p:xfrm>
          <a:off x="8163499" y="2588963"/>
          <a:ext cx="3273034" cy="253388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5057507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A29DD81C-6ACC-CB60-B7DA-71F6A9B168F9}"/>
              </a:ext>
            </a:extLst>
          </p:cNvPr>
          <p:cNvSpPr>
            <a:spLocks noGrp="1"/>
          </p:cNvSpPr>
          <p:nvPr>
            <p:ph type="sldNum" sz="quarter" idx="16"/>
          </p:nvPr>
        </p:nvSpPr>
        <p:spPr/>
        <p:txBody>
          <a:bodyPr/>
          <a:lstStyle/>
          <a:p>
            <a:fld id="{975A587B-5814-4D9B-9598-FE9CB954CB01}" type="slidenum">
              <a:rPr lang="fr-FR" smtClean="0"/>
              <a:pPr/>
              <a:t>6</a:t>
            </a:fld>
            <a:endParaRPr lang="fr-FR" dirty="0"/>
          </a:p>
        </p:txBody>
      </p:sp>
      <p:sp>
        <p:nvSpPr>
          <p:cNvPr id="3" name="Titre 2">
            <a:extLst>
              <a:ext uri="{FF2B5EF4-FFF2-40B4-BE49-F238E27FC236}">
                <a16:creationId xmlns:a16="http://schemas.microsoft.com/office/drawing/2014/main" id="{371E2A99-3DF9-C769-4E88-C3E80C7E61FC}"/>
              </a:ext>
            </a:extLst>
          </p:cNvPr>
          <p:cNvSpPr>
            <a:spLocks noGrp="1"/>
          </p:cNvSpPr>
          <p:nvPr>
            <p:ph type="title"/>
          </p:nvPr>
        </p:nvSpPr>
        <p:spPr/>
        <p:txBody>
          <a:bodyPr/>
          <a:lstStyle/>
          <a:p>
            <a:pPr algn="ctr"/>
            <a:r>
              <a:rPr lang="fr-FR" dirty="0"/>
              <a:t>BILAN des PROTOCOLES PLURI PROFESSIONNELS</a:t>
            </a:r>
          </a:p>
        </p:txBody>
      </p:sp>
      <p:sp>
        <p:nvSpPr>
          <p:cNvPr id="4" name="Espace réservé du contenu 3">
            <a:extLst>
              <a:ext uri="{FF2B5EF4-FFF2-40B4-BE49-F238E27FC236}">
                <a16:creationId xmlns:a16="http://schemas.microsoft.com/office/drawing/2014/main" id="{3200ADDD-498A-CFC9-A94D-099DD7387FD2}"/>
              </a:ext>
            </a:extLst>
          </p:cNvPr>
          <p:cNvSpPr>
            <a:spLocks noGrp="1"/>
          </p:cNvSpPr>
          <p:nvPr>
            <p:ph sz="quarter" idx="17"/>
          </p:nvPr>
        </p:nvSpPr>
        <p:spPr/>
        <p:txBody>
          <a:bodyPr>
            <a:normAutofit/>
          </a:bodyPr>
          <a:lstStyle/>
          <a:p>
            <a:endParaRPr lang="fr-FR" sz="1800" dirty="0">
              <a:solidFill>
                <a:srgbClr val="004AAC"/>
              </a:solidFill>
              <a:latin typeface="+mj-lt"/>
            </a:endParaRPr>
          </a:p>
          <a:p>
            <a:endParaRPr lang="fr-FR" sz="1800" dirty="0">
              <a:solidFill>
                <a:srgbClr val="004AAC"/>
              </a:solidFill>
              <a:latin typeface="+mj-lt"/>
            </a:endParaRPr>
          </a:p>
        </p:txBody>
      </p:sp>
      <p:graphicFrame>
        <p:nvGraphicFramePr>
          <p:cNvPr id="5" name="Graphique 4">
            <a:extLst>
              <a:ext uri="{FF2B5EF4-FFF2-40B4-BE49-F238E27FC236}">
                <a16:creationId xmlns:a16="http://schemas.microsoft.com/office/drawing/2014/main" id="{44BBD342-C7DA-49C8-A2F3-5B47A362C4DF}"/>
              </a:ext>
            </a:extLst>
          </p:cNvPr>
          <p:cNvGraphicFramePr>
            <a:graphicFrameLocks/>
          </p:cNvGraphicFramePr>
          <p:nvPr>
            <p:extLst>
              <p:ext uri="{D42A27DB-BD31-4B8C-83A1-F6EECF244321}">
                <p14:modId xmlns:p14="http://schemas.microsoft.com/office/powerpoint/2010/main" val="1149321141"/>
              </p:ext>
            </p:extLst>
          </p:nvPr>
        </p:nvGraphicFramePr>
        <p:xfrm>
          <a:off x="1403433" y="2189163"/>
          <a:ext cx="9096375" cy="37147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640080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A29DD81C-6ACC-CB60-B7DA-71F6A9B168F9}"/>
              </a:ext>
            </a:extLst>
          </p:cNvPr>
          <p:cNvSpPr>
            <a:spLocks noGrp="1"/>
          </p:cNvSpPr>
          <p:nvPr>
            <p:ph type="sldNum" sz="quarter" idx="16"/>
          </p:nvPr>
        </p:nvSpPr>
        <p:spPr/>
        <p:txBody>
          <a:bodyPr/>
          <a:lstStyle/>
          <a:p>
            <a:fld id="{975A587B-5814-4D9B-9598-FE9CB954CB01}" type="slidenum">
              <a:rPr lang="fr-FR" smtClean="0"/>
              <a:pPr/>
              <a:t>7</a:t>
            </a:fld>
            <a:endParaRPr lang="fr-FR" dirty="0"/>
          </a:p>
        </p:txBody>
      </p:sp>
      <p:sp>
        <p:nvSpPr>
          <p:cNvPr id="3" name="Titre 2">
            <a:extLst>
              <a:ext uri="{FF2B5EF4-FFF2-40B4-BE49-F238E27FC236}">
                <a16:creationId xmlns:a16="http://schemas.microsoft.com/office/drawing/2014/main" id="{371E2A99-3DF9-C769-4E88-C3E80C7E61FC}"/>
              </a:ext>
            </a:extLst>
          </p:cNvPr>
          <p:cNvSpPr>
            <a:spLocks noGrp="1"/>
          </p:cNvSpPr>
          <p:nvPr>
            <p:ph type="title"/>
          </p:nvPr>
        </p:nvSpPr>
        <p:spPr/>
        <p:txBody>
          <a:bodyPr/>
          <a:lstStyle/>
          <a:p>
            <a:pPr algn="ctr"/>
            <a:r>
              <a:rPr lang="fr-FR" dirty="0"/>
              <a:t>BILAN des MISSIONS DE SANTE PUBLIQUE</a:t>
            </a:r>
          </a:p>
        </p:txBody>
      </p:sp>
      <p:sp>
        <p:nvSpPr>
          <p:cNvPr id="4" name="Espace réservé du contenu 3">
            <a:extLst>
              <a:ext uri="{FF2B5EF4-FFF2-40B4-BE49-F238E27FC236}">
                <a16:creationId xmlns:a16="http://schemas.microsoft.com/office/drawing/2014/main" id="{3200ADDD-498A-CFC9-A94D-099DD7387FD2}"/>
              </a:ext>
            </a:extLst>
          </p:cNvPr>
          <p:cNvSpPr>
            <a:spLocks noGrp="1"/>
          </p:cNvSpPr>
          <p:nvPr>
            <p:ph sz="quarter" idx="17"/>
          </p:nvPr>
        </p:nvSpPr>
        <p:spPr/>
        <p:txBody>
          <a:bodyPr>
            <a:normAutofit/>
          </a:bodyPr>
          <a:lstStyle/>
          <a:p>
            <a:endParaRPr lang="fr-FR" sz="1800" dirty="0">
              <a:solidFill>
                <a:srgbClr val="004AAC"/>
              </a:solidFill>
              <a:latin typeface="+mj-lt"/>
            </a:endParaRPr>
          </a:p>
          <a:p>
            <a:endParaRPr lang="fr-FR" sz="1800" dirty="0">
              <a:solidFill>
                <a:srgbClr val="004AAC"/>
              </a:solidFill>
              <a:latin typeface="+mj-lt"/>
            </a:endParaRPr>
          </a:p>
        </p:txBody>
      </p:sp>
      <p:graphicFrame>
        <p:nvGraphicFramePr>
          <p:cNvPr id="5" name="Graphique 4">
            <a:extLst>
              <a:ext uri="{FF2B5EF4-FFF2-40B4-BE49-F238E27FC236}">
                <a16:creationId xmlns:a16="http://schemas.microsoft.com/office/drawing/2014/main" id="{9E23293B-9059-40C6-B56C-3DE0F4E2DBF9}"/>
              </a:ext>
            </a:extLst>
          </p:cNvPr>
          <p:cNvGraphicFramePr>
            <a:graphicFrameLocks/>
          </p:cNvGraphicFramePr>
          <p:nvPr>
            <p:extLst>
              <p:ext uri="{D42A27DB-BD31-4B8C-83A1-F6EECF244321}">
                <p14:modId xmlns:p14="http://schemas.microsoft.com/office/powerpoint/2010/main" val="2697891296"/>
              </p:ext>
            </p:extLst>
          </p:nvPr>
        </p:nvGraphicFramePr>
        <p:xfrm>
          <a:off x="755469" y="2423314"/>
          <a:ext cx="5675811" cy="306308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Graphique 5">
            <a:extLst>
              <a:ext uri="{FF2B5EF4-FFF2-40B4-BE49-F238E27FC236}">
                <a16:creationId xmlns:a16="http://schemas.microsoft.com/office/drawing/2014/main" id="{6F8920E8-A084-4051-90F4-0E46B775889C}"/>
              </a:ext>
            </a:extLst>
          </p:cNvPr>
          <p:cNvGraphicFramePr>
            <a:graphicFrameLocks/>
          </p:cNvGraphicFramePr>
          <p:nvPr>
            <p:extLst>
              <p:ext uri="{D42A27DB-BD31-4B8C-83A1-F6EECF244321}">
                <p14:modId xmlns:p14="http://schemas.microsoft.com/office/powerpoint/2010/main" val="2423978016"/>
              </p:ext>
            </p:extLst>
          </p:nvPr>
        </p:nvGraphicFramePr>
        <p:xfrm>
          <a:off x="6958764" y="2949001"/>
          <a:ext cx="3532773" cy="205613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286468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A29DD81C-6ACC-CB60-B7DA-71F6A9B168F9}"/>
              </a:ext>
            </a:extLst>
          </p:cNvPr>
          <p:cNvSpPr>
            <a:spLocks noGrp="1"/>
          </p:cNvSpPr>
          <p:nvPr>
            <p:ph type="sldNum" sz="quarter" idx="16"/>
          </p:nvPr>
        </p:nvSpPr>
        <p:spPr/>
        <p:txBody>
          <a:bodyPr/>
          <a:lstStyle/>
          <a:p>
            <a:fld id="{975A587B-5814-4D9B-9598-FE9CB954CB01}" type="slidenum">
              <a:rPr lang="fr-FR" smtClean="0"/>
              <a:pPr/>
              <a:t>8</a:t>
            </a:fld>
            <a:endParaRPr lang="fr-FR" dirty="0"/>
          </a:p>
        </p:txBody>
      </p:sp>
      <p:sp>
        <p:nvSpPr>
          <p:cNvPr id="3" name="Titre 2">
            <a:extLst>
              <a:ext uri="{FF2B5EF4-FFF2-40B4-BE49-F238E27FC236}">
                <a16:creationId xmlns:a16="http://schemas.microsoft.com/office/drawing/2014/main" id="{371E2A99-3DF9-C769-4E88-C3E80C7E61FC}"/>
              </a:ext>
            </a:extLst>
          </p:cNvPr>
          <p:cNvSpPr>
            <a:spLocks noGrp="1"/>
          </p:cNvSpPr>
          <p:nvPr>
            <p:ph type="title"/>
          </p:nvPr>
        </p:nvSpPr>
        <p:spPr/>
        <p:txBody>
          <a:bodyPr/>
          <a:lstStyle/>
          <a:p>
            <a:pPr algn="ctr"/>
            <a:r>
              <a:rPr lang="fr-FR" dirty="0"/>
              <a:t>BILAN des MISSIONS DE SANTE PUBLIQUE</a:t>
            </a:r>
          </a:p>
        </p:txBody>
      </p:sp>
      <p:sp>
        <p:nvSpPr>
          <p:cNvPr id="4" name="Espace réservé du contenu 3">
            <a:extLst>
              <a:ext uri="{FF2B5EF4-FFF2-40B4-BE49-F238E27FC236}">
                <a16:creationId xmlns:a16="http://schemas.microsoft.com/office/drawing/2014/main" id="{3200ADDD-498A-CFC9-A94D-099DD7387FD2}"/>
              </a:ext>
            </a:extLst>
          </p:cNvPr>
          <p:cNvSpPr>
            <a:spLocks noGrp="1"/>
          </p:cNvSpPr>
          <p:nvPr>
            <p:ph sz="quarter" idx="17"/>
          </p:nvPr>
        </p:nvSpPr>
        <p:spPr/>
        <p:txBody>
          <a:bodyPr>
            <a:normAutofit/>
          </a:bodyPr>
          <a:lstStyle/>
          <a:p>
            <a:endParaRPr lang="fr-FR" sz="1800" dirty="0">
              <a:solidFill>
                <a:srgbClr val="004AAC"/>
              </a:solidFill>
              <a:latin typeface="+mj-lt"/>
            </a:endParaRPr>
          </a:p>
          <a:p>
            <a:endParaRPr lang="fr-FR" sz="1800" dirty="0">
              <a:solidFill>
                <a:srgbClr val="004AAC"/>
              </a:solidFill>
              <a:latin typeface="+mj-lt"/>
            </a:endParaRPr>
          </a:p>
          <a:p>
            <a:endParaRPr lang="fr-FR" sz="1800" dirty="0">
              <a:solidFill>
                <a:srgbClr val="004AAC"/>
              </a:solidFill>
              <a:latin typeface="+mj-lt"/>
            </a:endParaRPr>
          </a:p>
        </p:txBody>
      </p:sp>
      <p:graphicFrame>
        <p:nvGraphicFramePr>
          <p:cNvPr id="7" name="Graphique 6">
            <a:extLst>
              <a:ext uri="{FF2B5EF4-FFF2-40B4-BE49-F238E27FC236}">
                <a16:creationId xmlns:a16="http://schemas.microsoft.com/office/drawing/2014/main" id="{3F72CE72-1CA0-4D1E-B627-2AB33AA4ED52}"/>
              </a:ext>
            </a:extLst>
          </p:cNvPr>
          <p:cNvGraphicFramePr>
            <a:graphicFrameLocks/>
          </p:cNvGraphicFramePr>
          <p:nvPr>
            <p:extLst>
              <p:ext uri="{D42A27DB-BD31-4B8C-83A1-F6EECF244321}">
                <p14:modId xmlns:p14="http://schemas.microsoft.com/office/powerpoint/2010/main" val="4273856011"/>
              </p:ext>
            </p:extLst>
          </p:nvPr>
        </p:nvGraphicFramePr>
        <p:xfrm>
          <a:off x="1627270" y="2318479"/>
          <a:ext cx="8687803" cy="292992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0930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A29DD81C-6ACC-CB60-B7DA-71F6A9B168F9}"/>
              </a:ext>
            </a:extLst>
          </p:cNvPr>
          <p:cNvSpPr>
            <a:spLocks noGrp="1"/>
          </p:cNvSpPr>
          <p:nvPr>
            <p:ph type="sldNum" sz="quarter" idx="16"/>
          </p:nvPr>
        </p:nvSpPr>
        <p:spPr/>
        <p:txBody>
          <a:bodyPr/>
          <a:lstStyle/>
          <a:p>
            <a:fld id="{975A587B-5814-4D9B-9598-FE9CB954CB01}" type="slidenum">
              <a:rPr lang="fr-FR" smtClean="0"/>
              <a:pPr/>
              <a:t>9</a:t>
            </a:fld>
            <a:endParaRPr lang="fr-FR" dirty="0"/>
          </a:p>
        </p:txBody>
      </p:sp>
      <p:sp>
        <p:nvSpPr>
          <p:cNvPr id="3" name="Titre 2">
            <a:extLst>
              <a:ext uri="{FF2B5EF4-FFF2-40B4-BE49-F238E27FC236}">
                <a16:creationId xmlns:a16="http://schemas.microsoft.com/office/drawing/2014/main" id="{371E2A99-3DF9-C769-4E88-C3E80C7E61FC}"/>
              </a:ext>
            </a:extLst>
          </p:cNvPr>
          <p:cNvSpPr>
            <a:spLocks noGrp="1"/>
          </p:cNvSpPr>
          <p:nvPr>
            <p:ph type="title"/>
          </p:nvPr>
        </p:nvSpPr>
        <p:spPr/>
        <p:txBody>
          <a:bodyPr/>
          <a:lstStyle/>
          <a:p>
            <a:pPr algn="ctr"/>
            <a:r>
              <a:rPr lang="fr-FR" dirty="0"/>
              <a:t>Points de vigilance</a:t>
            </a:r>
          </a:p>
        </p:txBody>
      </p:sp>
      <p:sp>
        <p:nvSpPr>
          <p:cNvPr id="4" name="Espace réservé du contenu 3">
            <a:extLst>
              <a:ext uri="{FF2B5EF4-FFF2-40B4-BE49-F238E27FC236}">
                <a16:creationId xmlns:a16="http://schemas.microsoft.com/office/drawing/2014/main" id="{3200ADDD-498A-CFC9-A94D-099DD7387FD2}"/>
              </a:ext>
            </a:extLst>
          </p:cNvPr>
          <p:cNvSpPr>
            <a:spLocks noGrp="1"/>
          </p:cNvSpPr>
          <p:nvPr>
            <p:ph sz="quarter" idx="17"/>
          </p:nvPr>
        </p:nvSpPr>
        <p:spPr/>
        <p:txBody>
          <a:bodyPr>
            <a:normAutofit/>
          </a:bodyPr>
          <a:lstStyle/>
          <a:p>
            <a:pPr marL="342900" indent="-342900">
              <a:buFont typeface="Wingdings" panose="05000000000000000000" pitchFamily="2" charset="2"/>
              <a:buChar char="Ø"/>
            </a:pPr>
            <a:r>
              <a:rPr lang="fr-FR" sz="1800" b="0" i="0" u="none" strike="noStrike" baseline="0" dirty="0">
                <a:solidFill>
                  <a:srgbClr val="004AAC"/>
                </a:solidFill>
                <a:latin typeface="+mj-lt"/>
              </a:rPr>
              <a:t>Rappel de la différence entre mission de santé publique et PPP</a:t>
            </a:r>
          </a:p>
          <a:p>
            <a:r>
              <a:rPr lang="fr-FR" sz="1800" b="1" dirty="0">
                <a:solidFill>
                  <a:srgbClr val="004AAC"/>
                </a:solidFill>
                <a:latin typeface="+mj-lt"/>
              </a:rPr>
              <a:t>Définition mission de santé publique</a:t>
            </a:r>
          </a:p>
          <a:p>
            <a:r>
              <a:rPr lang="fr-FR" sz="1800" b="0" i="0" u="none" strike="noStrike" baseline="0" dirty="0">
                <a:solidFill>
                  <a:srgbClr val="004AAC"/>
                </a:solidFill>
                <a:latin typeface="+mj-lt"/>
              </a:rPr>
              <a:t>Les missions de santé publique en MSP consistent à développer des actions de promotion de la santé et de prévention, en lien avec le Projet Régional de Santé et les priorités locales, en collaboration avec les acteurs du territoire, pour répondre aux problématiques de santé spécifiques</a:t>
            </a:r>
          </a:p>
          <a:p>
            <a:r>
              <a:rPr lang="fr-FR" sz="1800" b="1" i="0" u="none" strike="noStrike" baseline="0" dirty="0">
                <a:solidFill>
                  <a:srgbClr val="004AAC"/>
                </a:solidFill>
                <a:latin typeface="+mj-lt"/>
              </a:rPr>
              <a:t>Définition protocole pluri professionnel</a:t>
            </a:r>
          </a:p>
          <a:p>
            <a:r>
              <a:rPr lang="fr-FR" sz="1800" b="0" i="0" u="none" strike="noStrike" baseline="0" dirty="0">
                <a:solidFill>
                  <a:srgbClr val="004AAC"/>
                </a:solidFill>
                <a:latin typeface="+mj-lt"/>
              </a:rPr>
              <a:t>Un protocole pluri professionnel est un outil d’organisation qui formalise la coordination entre différents professionnels de santé pour la prise en charge d’une situation médicale, en précisant qui fait quoi, quand et comment, afin d’améliorer la continuité et la qualité des soins. </a:t>
            </a:r>
          </a:p>
          <a:p>
            <a:endParaRPr lang="fr-FR" sz="1800" b="0" i="0" u="none" strike="noStrike" baseline="0" dirty="0">
              <a:solidFill>
                <a:srgbClr val="004AAC"/>
              </a:solidFill>
              <a:latin typeface="+mj-lt"/>
            </a:endParaRPr>
          </a:p>
          <a:p>
            <a:pPr marL="342900" indent="-342900">
              <a:buFont typeface="Wingdings" panose="05000000000000000000" pitchFamily="2" charset="2"/>
              <a:buChar char="Ø"/>
            </a:pPr>
            <a:r>
              <a:rPr lang="fr-FR" sz="1800" i="0" u="none" strike="noStrike" baseline="0" dirty="0">
                <a:solidFill>
                  <a:srgbClr val="004AAC"/>
                </a:solidFill>
                <a:latin typeface="+mj-lt"/>
              </a:rPr>
              <a:t>Lien MSP/ CPTS</a:t>
            </a:r>
          </a:p>
          <a:p>
            <a:r>
              <a:rPr lang="fr-FR" sz="1800" b="0" i="0" u="none" strike="noStrike" baseline="0" dirty="0">
                <a:solidFill>
                  <a:srgbClr val="004AAC"/>
                </a:solidFill>
                <a:latin typeface="+mj-lt"/>
              </a:rPr>
              <a:t>Articulation entre les thématiques choisies par les MSP et les CPTS</a:t>
            </a:r>
          </a:p>
        </p:txBody>
      </p:sp>
    </p:spTree>
    <p:extLst>
      <p:ext uri="{BB962C8B-B14F-4D97-AF65-F5344CB8AC3E}">
        <p14:creationId xmlns:p14="http://schemas.microsoft.com/office/powerpoint/2010/main" val="4261882351"/>
      </p:ext>
    </p:extLst>
  </p:cSld>
  <p:clrMapOvr>
    <a:masterClrMapping/>
  </p:clrMapOvr>
</p:sld>
</file>

<file path=ppt/theme/theme1.xml><?xml version="1.0" encoding="utf-8"?>
<a:theme xmlns:a="http://schemas.openxmlformats.org/drawingml/2006/main" name="CPN SF_13 04 2021">
  <a:themeElements>
    <a:clrScheme name="CNAM">
      <a:dk1>
        <a:srgbClr val="0C419A"/>
      </a:dk1>
      <a:lt1>
        <a:sysClr val="window" lastClr="FFFFFF"/>
      </a:lt1>
      <a:dk2>
        <a:srgbClr val="007FAD"/>
      </a:dk2>
      <a:lt2>
        <a:srgbClr val="545859"/>
      </a:lt2>
      <a:accent1>
        <a:srgbClr val="298478"/>
      </a:accent1>
      <a:accent2>
        <a:srgbClr val="C74E5A"/>
      </a:accent2>
      <a:accent3>
        <a:srgbClr val="007FAD"/>
      </a:accent3>
      <a:accent4>
        <a:srgbClr val="A05EB5"/>
      </a:accent4>
      <a:accent5>
        <a:srgbClr val="5E74B8"/>
      </a:accent5>
      <a:accent6>
        <a:srgbClr val="E11A81"/>
      </a:accent6>
      <a:hlink>
        <a:srgbClr val="0C419A"/>
      </a:hlink>
      <a:folHlink>
        <a:srgbClr val="54585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NAM_Template_PowerPoint_v4" id="{26C22B8F-5E05-F14C-9CB3-B37F511AC7C6}" vid="{59AAAB99-C36C-9647-8E13-E76025E32F41}"/>
    </a:ext>
  </a:extLst>
</a:theme>
</file>

<file path=ppt/theme/theme2.xml><?xml version="1.0" encoding="utf-8"?>
<a:theme xmlns:a="http://schemas.openxmlformats.org/drawingml/2006/main" name="1_CPN SF_13 04 2021">
  <a:themeElements>
    <a:clrScheme name="CNAM">
      <a:dk1>
        <a:srgbClr val="0C419A"/>
      </a:dk1>
      <a:lt1>
        <a:sysClr val="window" lastClr="FFFFFF"/>
      </a:lt1>
      <a:dk2>
        <a:srgbClr val="007FAD"/>
      </a:dk2>
      <a:lt2>
        <a:srgbClr val="545859"/>
      </a:lt2>
      <a:accent1>
        <a:srgbClr val="298478"/>
      </a:accent1>
      <a:accent2>
        <a:srgbClr val="C74E5A"/>
      </a:accent2>
      <a:accent3>
        <a:srgbClr val="007FAD"/>
      </a:accent3>
      <a:accent4>
        <a:srgbClr val="A05EB5"/>
      </a:accent4>
      <a:accent5>
        <a:srgbClr val="5E74B8"/>
      </a:accent5>
      <a:accent6>
        <a:srgbClr val="E11A81"/>
      </a:accent6>
      <a:hlink>
        <a:srgbClr val="0C419A"/>
      </a:hlink>
      <a:folHlink>
        <a:srgbClr val="54585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NAM_Template_PowerPoint_v4" id="{26C22B8F-5E05-F14C-9CB3-B37F511AC7C6}" vid="{59AAAB99-C36C-9647-8E13-E76025E32F41}"/>
    </a:ext>
  </a:extLst>
</a:theme>
</file>

<file path=ppt/theme/theme3.xml><?xml version="1.0" encoding="utf-8"?>
<a:theme xmlns:a="http://schemas.openxmlformats.org/drawingml/2006/main" name="211125-CPN-CD-10-DECEMBRE-2021-V0.0">
  <a:themeElements>
    <a:clrScheme name="CNAM">
      <a:dk1>
        <a:srgbClr val="0C419A"/>
      </a:dk1>
      <a:lt1>
        <a:sysClr val="window" lastClr="FFFFFF"/>
      </a:lt1>
      <a:dk2>
        <a:srgbClr val="007FAD"/>
      </a:dk2>
      <a:lt2>
        <a:srgbClr val="545859"/>
      </a:lt2>
      <a:accent1>
        <a:srgbClr val="298478"/>
      </a:accent1>
      <a:accent2>
        <a:srgbClr val="C74E5A"/>
      </a:accent2>
      <a:accent3>
        <a:srgbClr val="007FAD"/>
      </a:accent3>
      <a:accent4>
        <a:srgbClr val="A05EB5"/>
      </a:accent4>
      <a:accent5>
        <a:srgbClr val="5E74B8"/>
      </a:accent5>
      <a:accent6>
        <a:srgbClr val="E11A81"/>
      </a:accent6>
      <a:hlink>
        <a:srgbClr val="0C419A"/>
      </a:hlink>
      <a:folHlink>
        <a:srgbClr val="54585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NAM_Template_PowerPoint_v4" id="{26C22B8F-5E05-F14C-9CB3-B37F511AC7C6}" vid="{59AAAB99-C36C-9647-8E13-E76025E32F41}"/>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CPN SF_13 04 2021</Template>
  <TotalTime>18790</TotalTime>
  <Words>1074</Words>
  <Application>Microsoft Office PowerPoint</Application>
  <PresentationFormat>Grand écran</PresentationFormat>
  <Paragraphs>207</Paragraphs>
  <Slides>30</Slides>
  <Notes>21</Notes>
  <HiddenSlides>0</HiddenSlides>
  <MMClips>0</MMClips>
  <ScaleCrop>false</ScaleCrop>
  <HeadingPairs>
    <vt:vector size="6" baseType="variant">
      <vt:variant>
        <vt:lpstr>Polices utilisées</vt:lpstr>
      </vt:variant>
      <vt:variant>
        <vt:i4>6</vt:i4>
      </vt:variant>
      <vt:variant>
        <vt:lpstr>Thème</vt:lpstr>
      </vt:variant>
      <vt:variant>
        <vt:i4>3</vt:i4>
      </vt:variant>
      <vt:variant>
        <vt:lpstr>Titres des diapositives</vt:lpstr>
      </vt:variant>
      <vt:variant>
        <vt:i4>30</vt:i4>
      </vt:variant>
    </vt:vector>
  </HeadingPairs>
  <TitlesOfParts>
    <vt:vector size="39" baseType="lpstr">
      <vt:lpstr>Arial</vt:lpstr>
      <vt:lpstr>Calibri</vt:lpstr>
      <vt:lpstr>Marianne</vt:lpstr>
      <vt:lpstr>Symbol</vt:lpstr>
      <vt:lpstr>Wingdings</vt:lpstr>
      <vt:lpstr>Wingdings 3</vt:lpstr>
      <vt:lpstr>CPN SF_13 04 2021</vt:lpstr>
      <vt:lpstr>1_CPN SF_13 04 2021</vt:lpstr>
      <vt:lpstr>211125-CPN-CD-10-DECEMBRE-2021-V0.0</vt:lpstr>
      <vt:lpstr> Réunion des coordinateurs de MSP   LE 11 JUIN 2026  </vt:lpstr>
      <vt:lpstr>SOMMAIRE</vt:lpstr>
      <vt:lpstr>Présentation PowerPoint</vt:lpstr>
      <vt:lpstr>GENERALITES</vt:lpstr>
      <vt:lpstr>BILAN des PROTOCOLES PLURI PROFESSIONNELS</vt:lpstr>
      <vt:lpstr>BILAN des PROTOCOLES PLURI PROFESSIONNELS</vt:lpstr>
      <vt:lpstr>BILAN des MISSIONS DE SANTE PUBLIQUE</vt:lpstr>
      <vt:lpstr>BILAN des MISSIONS DE SANTE PUBLIQUE</vt:lpstr>
      <vt:lpstr>Points de vigilance</vt:lpstr>
      <vt:lpstr>Points de vigilance</vt:lpstr>
      <vt:lpstr>Présentation PowerPoint</vt:lpstr>
      <vt:lpstr>PRESENTATION DES FICHES MODELES</vt:lpstr>
      <vt:lpstr>PRESENTATION DE LA GRILLE DE FRAGILITE</vt:lpstr>
      <vt:lpstr>PRESENTATION DE LA GRILLE DE FRAGILITE</vt:lpstr>
      <vt:lpstr>PRESENTATION DE LA GRILLE DE FRAGILITE</vt:lpstr>
      <vt:lpstr>ddars31  Situations sanitaires exceptionnelles (SSE)</vt:lpstr>
      <vt:lpstr>ddars31  Situations sanitaires exceptionnelles (SSE)</vt:lpstr>
      <vt:lpstr>ddars31  Situations sanitaires exceptionnelles (SSE)</vt:lpstr>
      <vt:lpstr>ddars31  MISSIONS DE SANTE PUBLIQUE</vt:lpstr>
      <vt:lpstr>Présentation PowerPoint</vt:lpstr>
      <vt:lpstr>NEGOCIATIONS ACI - RESEAU France SANTE point d’étape au 11 juin 2026</vt:lpstr>
      <vt:lpstr>NEGOCIATIONS ACI - RESEAU France SANTE point d’étape au 11 juin 2026</vt:lpstr>
      <vt:lpstr>NEGOCIATIONS ACI - RESEAU France SANTE point d’étape au 11 juin 2026</vt:lpstr>
      <vt:lpstr>SITE PARTENAIRES CPAM31</vt:lpstr>
      <vt:lpstr>SEMAINE DE L’INSUFFISANCE CARDIAQUE</vt:lpstr>
      <vt:lpstr>Présentation PowerPoint</vt:lpstr>
      <vt:lpstr>Sommaire</vt:lpstr>
      <vt:lpstr>Exemple : Santé mentale</vt:lpstr>
      <vt:lpstr>Présentation PowerPoint</vt:lpstr>
      <vt:lpstr>Présentation PowerPoint</vt:lpstr>
    </vt:vector>
  </TitlesOfParts>
  <Company>CNAMTS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Commission paritaire nationale des sages-femmes</dc:title>
  <dc:creator>DEJEAN RENARD EMILIE (CNAM / Paris)</dc:creator>
  <cp:lastModifiedBy>COSTES SYLVIE (CPAM HAUTE-GARONNE)</cp:lastModifiedBy>
  <cp:revision>1156</cp:revision>
  <cp:lastPrinted>2025-12-15T09:50:07Z</cp:lastPrinted>
  <dcterms:created xsi:type="dcterms:W3CDTF">2021-03-22T08:12:56Z</dcterms:created>
  <dcterms:modified xsi:type="dcterms:W3CDTF">2026-06-12T07:18:53Z</dcterms:modified>
</cp:coreProperties>
</file>